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7"/>
  </p:notesMasterIdLst>
  <p:handoutMasterIdLst>
    <p:handoutMasterId r:id="rId8"/>
  </p:handoutMasterIdLst>
  <p:sldIdLst>
    <p:sldId id="256" r:id="rId2"/>
    <p:sldId id="390" r:id="rId3"/>
    <p:sldId id="391" r:id="rId4"/>
    <p:sldId id="393" r:id="rId5"/>
    <p:sldId id="392" r:id="rId6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5013" autoAdjust="0"/>
  </p:normalViewPr>
  <p:slideViewPr>
    <p:cSldViewPr>
      <p:cViewPr varScale="1">
        <p:scale>
          <a:sx n="67" d="100"/>
          <a:sy n="67" d="100"/>
        </p:scale>
        <p:origin x="135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08/11/2016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08/11/2016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2555776" y="6305550"/>
            <a:ext cx="5373810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e Laboratorio di Programmazione - I diagrammi di flusso: esercizi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I diagrammi di flusso - esercizi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I diagrammi di flusso - esercizi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I diagrammi di flusso - esercizi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I diagrammi di flusso - esercizi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284455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I diagrammi di flusso</a:t>
            </a:r>
          </a:p>
          <a:p>
            <a:r>
              <a:rPr lang="it-IT" dirty="0"/>
              <a:t>E</a:t>
            </a:r>
            <a:r>
              <a:rPr lang="it-IT" dirty="0" smtClean="0"/>
              <a:t>sercizi proposti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305550"/>
            <a:ext cx="5373810" cy="476250"/>
          </a:xfrm>
        </p:spPr>
        <p:txBody>
          <a:bodyPr/>
          <a:lstStyle/>
          <a:p>
            <a:r>
              <a:rPr lang="it-IT" dirty="0" smtClean="0"/>
              <a:t>Programmazione e Laboratorio di Programmazione - I diagrammi di flusso: esercizi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più semplici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980728"/>
            <a:ext cx="7488832" cy="5262979"/>
          </a:xfrm>
        </p:spPr>
        <p:txBody>
          <a:bodyPr/>
          <a:lstStyle/>
          <a:p>
            <a:r>
              <a:rPr lang="it-IT" sz="2200" b="1" dirty="0" smtClean="0"/>
              <a:t>Calcolare il massimo di una sequenza non vuota di numeri interi positivi terminata da un intero negativo</a:t>
            </a:r>
          </a:p>
          <a:p>
            <a:r>
              <a:rPr lang="it-IT" sz="2200" b="1" dirty="0" smtClean="0"/>
              <a:t>Calcolare la posizione (prima occorrenza) del massimo di una sequenza non vuota di numeri interi positivi terminata da un intero negativo</a:t>
            </a:r>
          </a:p>
          <a:p>
            <a:r>
              <a:rPr lang="it-IT" sz="2200" b="1" dirty="0" smtClean="0"/>
              <a:t>Calcolare la lunghezza di una sequenza non vuota di numeri interi positivi terminata da un intero negativo</a:t>
            </a:r>
          </a:p>
          <a:p>
            <a:r>
              <a:rPr lang="it-IT" sz="2200" b="1" dirty="0" smtClean="0"/>
              <a:t>Acquisire due valori interi in due variabili e scambiarne il contenuto</a:t>
            </a:r>
          </a:p>
          <a:p>
            <a:r>
              <a:rPr lang="it-IT" sz="2200" b="1" dirty="0" smtClean="0"/>
              <a:t>Calcolare il minimo comune multiplo tra 2 interi positivi</a:t>
            </a:r>
          </a:p>
          <a:p>
            <a:r>
              <a:rPr lang="it-IT" sz="2200" b="1" dirty="0" smtClean="0"/>
              <a:t>Calcolare il massimo comun divisore tra 2 interi positivi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305550"/>
            <a:ext cx="5283476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flusso: esercizi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Vettori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60200" y="1071546"/>
            <a:ext cx="7569518" cy="3877985"/>
          </a:xfrm>
        </p:spPr>
        <p:txBody>
          <a:bodyPr/>
          <a:lstStyle/>
          <a:p>
            <a:r>
              <a:rPr lang="it-IT" sz="2400" b="1" dirty="0" smtClean="0"/>
              <a:t>Dato un vettore di </a:t>
            </a:r>
            <a:r>
              <a:rPr lang="it-IT" sz="2400" b="1" cap="small" dirty="0" smtClean="0">
                <a:latin typeface="Script MT Bold" pitchFamily="66" charset="0"/>
              </a:rPr>
              <a:t>n ≥ </a:t>
            </a:r>
            <a:r>
              <a:rPr lang="it-IT" sz="2400" b="1" dirty="0" smtClean="0"/>
              <a:t>1 interi, restituirne il contenuto</a:t>
            </a:r>
          </a:p>
          <a:p>
            <a:r>
              <a:rPr lang="it-IT" sz="2400" b="1" dirty="0" smtClean="0"/>
              <a:t>Dato un vettore di </a:t>
            </a:r>
            <a:r>
              <a:rPr lang="it-IT" sz="2400" b="1" cap="small" dirty="0" smtClean="0">
                <a:latin typeface="Script MT Bold" pitchFamily="66" charset="0"/>
              </a:rPr>
              <a:t>n ≥ </a:t>
            </a:r>
            <a:r>
              <a:rPr lang="it-IT" sz="2400" b="1" dirty="0" smtClean="0"/>
              <a:t>1</a:t>
            </a:r>
            <a:r>
              <a:rPr lang="it-IT" sz="2400" b="1" cap="small" dirty="0" smtClean="0">
                <a:latin typeface="Script MT Bold" pitchFamily="66" charset="0"/>
              </a:rPr>
              <a:t> </a:t>
            </a:r>
            <a:r>
              <a:rPr lang="it-IT" sz="2400" b="1" dirty="0" smtClean="0"/>
              <a:t>interi, determinarne il massimo elemento e la sua posizione</a:t>
            </a:r>
          </a:p>
          <a:p>
            <a:r>
              <a:rPr lang="it-IT" sz="2400" b="1" smtClean="0"/>
              <a:t>Verificare </a:t>
            </a:r>
            <a:r>
              <a:rPr lang="it-IT" sz="2400" b="1" dirty="0" smtClean="0"/>
              <a:t>la presenza di un carattere dato all’interno di un vettore di </a:t>
            </a:r>
            <a:r>
              <a:rPr lang="it-IT" sz="2400" b="1" cap="small" dirty="0" smtClean="0">
                <a:latin typeface="Script MT Bold" pitchFamily="66" charset="0"/>
              </a:rPr>
              <a:t>n ≥ </a:t>
            </a:r>
            <a:r>
              <a:rPr lang="it-IT" sz="2400" b="1" dirty="0" smtClean="0"/>
              <a:t>1</a:t>
            </a:r>
            <a:r>
              <a:rPr lang="it-IT" sz="2400" b="1" cap="small" dirty="0" smtClean="0">
                <a:latin typeface="Script MT Bold" pitchFamily="66" charset="0"/>
              </a:rPr>
              <a:t> </a:t>
            </a:r>
            <a:r>
              <a:rPr lang="it-IT" sz="2400" b="1" dirty="0" smtClean="0"/>
              <a:t>caratteri e la sua posizione, se presente</a:t>
            </a:r>
          </a:p>
          <a:p>
            <a:r>
              <a:rPr lang="it-IT" sz="2400" b="1" dirty="0" smtClean="0"/>
              <a:t>Ordinare, in ordine crescente, un vettore di </a:t>
            </a:r>
            <a:r>
              <a:rPr lang="it-IT" sz="2400" b="1" cap="small" dirty="0" smtClean="0">
                <a:latin typeface="Script MT Bold" pitchFamily="66" charset="0"/>
              </a:rPr>
              <a:t>n</a:t>
            </a:r>
            <a:r>
              <a:rPr lang="it-IT" sz="2400" b="1" dirty="0" smtClean="0"/>
              <a:t> ≥ 1 interi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979712" y="6305550"/>
            <a:ext cx="6003556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flusso: esercizi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Vettori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60200" y="1071546"/>
            <a:ext cx="7569518" cy="3877985"/>
          </a:xfrm>
        </p:spPr>
        <p:txBody>
          <a:bodyPr/>
          <a:lstStyle/>
          <a:p>
            <a:r>
              <a:rPr lang="it-IT" sz="2400" b="1" dirty="0" smtClean="0"/>
              <a:t>Verificare se un vettore di </a:t>
            </a:r>
            <a:r>
              <a:rPr lang="it-IT" sz="2400" b="1" cap="small" dirty="0" smtClean="0">
                <a:latin typeface="Script MT Bold" pitchFamily="66" charset="0"/>
              </a:rPr>
              <a:t>n ≥ </a:t>
            </a:r>
            <a:r>
              <a:rPr lang="it-IT" sz="2400" b="1" dirty="0" smtClean="0"/>
              <a:t>1</a:t>
            </a:r>
            <a:r>
              <a:rPr lang="it-IT" sz="2400" b="1" cap="small" dirty="0" smtClean="0">
                <a:latin typeface="Script MT Bold" pitchFamily="66" charset="0"/>
              </a:rPr>
              <a:t> </a:t>
            </a:r>
            <a:r>
              <a:rPr lang="it-IT" sz="2400" b="1" dirty="0" smtClean="0"/>
              <a:t>caratteri è palindromo</a:t>
            </a:r>
          </a:p>
          <a:p>
            <a:r>
              <a:rPr lang="it-IT" sz="2400" b="1" dirty="0" smtClean="0"/>
              <a:t>Concatenare due vettori di caratteri di dimensione </a:t>
            </a:r>
            <a:r>
              <a:rPr lang="it-IT" sz="2400" b="1" cap="small" dirty="0" smtClean="0">
                <a:latin typeface="Script MT Bold" pitchFamily="66" charset="0"/>
              </a:rPr>
              <a:t>n ≥ </a:t>
            </a:r>
            <a:r>
              <a:rPr lang="it-IT" sz="2400" b="1" dirty="0" smtClean="0"/>
              <a:t>1</a:t>
            </a:r>
            <a:r>
              <a:rPr lang="it-IT" sz="2400" b="1" cap="small" dirty="0" smtClean="0">
                <a:latin typeface="Script MT Bold" pitchFamily="66" charset="0"/>
              </a:rPr>
              <a:t> </a:t>
            </a:r>
            <a:r>
              <a:rPr lang="it-IT" sz="2400" b="1" dirty="0" smtClean="0"/>
              <a:t>e</a:t>
            </a:r>
            <a:r>
              <a:rPr lang="it-IT" sz="2400" b="1" cap="small" dirty="0" smtClean="0">
                <a:latin typeface="Script MT Bold" pitchFamily="66" charset="0"/>
              </a:rPr>
              <a:t> M ≥ </a:t>
            </a:r>
            <a:r>
              <a:rPr lang="it-IT" sz="2400" b="1" dirty="0" smtClean="0"/>
              <a:t>1</a:t>
            </a:r>
            <a:r>
              <a:rPr lang="it-IT" sz="2400" b="1" cap="small" dirty="0" smtClean="0">
                <a:latin typeface="Script MT Bold" pitchFamily="66" charset="0"/>
              </a:rPr>
              <a:t> </a:t>
            </a:r>
            <a:r>
              <a:rPr lang="it-IT" sz="2400" b="1" dirty="0" smtClean="0"/>
              <a:t>in un terzo vettore di dimensione </a:t>
            </a:r>
            <a:r>
              <a:rPr lang="it-IT" sz="2400" b="1" cap="small" dirty="0" err="1" smtClean="0">
                <a:latin typeface="Script MT Bold" pitchFamily="66" charset="0"/>
              </a:rPr>
              <a:t>n+M</a:t>
            </a:r>
            <a:endParaRPr lang="it-IT" sz="2400" b="1" dirty="0" smtClean="0"/>
          </a:p>
          <a:p>
            <a:r>
              <a:rPr lang="it-IT" sz="2400" b="1" dirty="0" smtClean="0"/>
              <a:t>Invertire il contenuto di un vettore di </a:t>
            </a:r>
            <a:r>
              <a:rPr lang="it-IT" sz="2400" b="1" cap="small" dirty="0" smtClean="0">
                <a:latin typeface="Script MT Bold" pitchFamily="66" charset="0"/>
              </a:rPr>
              <a:t>n ≥ </a:t>
            </a:r>
            <a:r>
              <a:rPr lang="it-IT" sz="2400" b="1" dirty="0" smtClean="0"/>
              <a:t>1</a:t>
            </a:r>
            <a:r>
              <a:rPr lang="it-IT" sz="2400" b="1" cap="small" dirty="0" smtClean="0">
                <a:latin typeface="Script MT Bold" pitchFamily="66" charset="0"/>
              </a:rPr>
              <a:t> </a:t>
            </a:r>
            <a:r>
              <a:rPr lang="it-IT" sz="2400" b="1" dirty="0" smtClean="0"/>
              <a:t>interi</a:t>
            </a:r>
          </a:p>
          <a:p>
            <a:r>
              <a:rPr lang="it-IT" sz="2400" b="1" dirty="0" smtClean="0"/>
              <a:t>Verificare se un vettore di </a:t>
            </a:r>
            <a:r>
              <a:rPr lang="it-IT" sz="2400" b="1" cap="small" dirty="0" smtClean="0">
                <a:latin typeface="Script MT Bold" pitchFamily="66" charset="0"/>
              </a:rPr>
              <a:t>n </a:t>
            </a:r>
            <a:r>
              <a:rPr lang="it-IT" sz="2400" b="1" dirty="0" smtClean="0"/>
              <a:t>caratteri compare come prefisso di un vettore di </a:t>
            </a:r>
            <a:r>
              <a:rPr lang="it-IT" sz="2400" b="1" cap="small" dirty="0" smtClean="0">
                <a:latin typeface="Script MT Bold" pitchFamily="66" charset="0"/>
              </a:rPr>
              <a:t>M </a:t>
            </a:r>
            <a:r>
              <a:rPr lang="it-IT" sz="2400" b="1" dirty="0" smtClean="0"/>
              <a:t>caratteri</a:t>
            </a:r>
            <a:r>
              <a:rPr lang="it-IT" sz="2400" b="1" cap="small" dirty="0" smtClean="0">
                <a:latin typeface="Script MT Bold" pitchFamily="66" charset="0"/>
              </a:rPr>
              <a:t> </a:t>
            </a:r>
            <a:r>
              <a:rPr lang="it-IT" sz="2400" b="1" dirty="0" smtClean="0"/>
              <a:t>con</a:t>
            </a:r>
            <a:r>
              <a:rPr lang="it-IT" sz="2400" b="1" cap="small" dirty="0" smtClean="0">
                <a:latin typeface="Script MT Bold" pitchFamily="66" charset="0"/>
              </a:rPr>
              <a:t> M</a:t>
            </a:r>
            <a:r>
              <a:rPr lang="it-IT" sz="2400" b="1" dirty="0" smtClean="0"/>
              <a:t> ≥ </a:t>
            </a:r>
            <a:r>
              <a:rPr lang="it-IT" sz="2400" b="1" cap="small" dirty="0" smtClean="0">
                <a:latin typeface="Script MT Bold" pitchFamily="66" charset="0"/>
              </a:rPr>
              <a:t>N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27784" y="6305550"/>
            <a:ext cx="5355484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flusso: esercizi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28728" y="1357298"/>
            <a:ext cx="7283766" cy="4247317"/>
          </a:xfrm>
        </p:spPr>
        <p:txBody>
          <a:bodyPr/>
          <a:lstStyle/>
          <a:p>
            <a:r>
              <a:rPr lang="it-IT" sz="2400" b="1" dirty="0" smtClean="0"/>
              <a:t>Data una matrice di </a:t>
            </a:r>
            <a:r>
              <a:rPr lang="it-IT" sz="2400" b="1" cap="small" dirty="0" smtClean="0">
                <a:latin typeface="Script MT Bold" pitchFamily="66" charset="0"/>
              </a:rPr>
              <a:t>P</a:t>
            </a:r>
            <a:r>
              <a:rPr lang="it-IT" sz="2400" b="1" dirty="0" smtClean="0"/>
              <a:t> x </a:t>
            </a:r>
            <a:r>
              <a:rPr lang="it-IT" sz="2400" b="1" cap="small" dirty="0" smtClean="0">
                <a:latin typeface="Script MT Bold" pitchFamily="66" charset="0"/>
              </a:rPr>
              <a:t>Q</a:t>
            </a:r>
            <a:r>
              <a:rPr lang="it-IT" sz="2400" b="1" dirty="0" smtClean="0"/>
              <a:t> interi, </a:t>
            </a:r>
            <a:r>
              <a:rPr lang="it-IT" sz="2400" b="1" cap="small" dirty="0" smtClean="0">
                <a:latin typeface="Script MT Bold" pitchFamily="66" charset="0"/>
              </a:rPr>
              <a:t>P ≥ </a:t>
            </a:r>
            <a:r>
              <a:rPr lang="it-IT" sz="2400" b="1" dirty="0" smtClean="0"/>
              <a:t>1, </a:t>
            </a:r>
            <a:r>
              <a:rPr lang="it-IT" sz="2400" b="1" cap="small" dirty="0" smtClean="0">
                <a:latin typeface="Script MT Bold" pitchFamily="66" charset="0"/>
              </a:rPr>
              <a:t>Q ≥ </a:t>
            </a:r>
            <a:r>
              <a:rPr lang="it-IT" sz="2400" b="1" dirty="0" smtClean="0"/>
              <a:t>1</a:t>
            </a:r>
            <a:r>
              <a:rPr lang="it-IT" sz="2400" b="1" cap="small" dirty="0" smtClean="0">
                <a:latin typeface="Script MT Bold" pitchFamily="66" charset="0"/>
              </a:rPr>
              <a:t>, </a:t>
            </a:r>
            <a:r>
              <a:rPr lang="it-IT" sz="2400" b="1" dirty="0" smtClean="0"/>
              <a:t>restituirne il contenuto</a:t>
            </a:r>
          </a:p>
          <a:p>
            <a:r>
              <a:rPr lang="it-IT" sz="2400" b="1" dirty="0" smtClean="0"/>
              <a:t>Data una matrice quadrata di </a:t>
            </a:r>
            <a:r>
              <a:rPr lang="it-IT" sz="2400" b="1" cap="small" dirty="0" smtClean="0">
                <a:latin typeface="Script MT Bold" pitchFamily="66" charset="0"/>
              </a:rPr>
              <a:t>P</a:t>
            </a:r>
            <a:r>
              <a:rPr lang="it-IT" sz="2400" b="1" dirty="0" smtClean="0"/>
              <a:t> x </a:t>
            </a:r>
            <a:r>
              <a:rPr lang="it-IT" sz="2400" b="1" cap="small" dirty="0" smtClean="0">
                <a:latin typeface="Script MT Bold" pitchFamily="66" charset="0"/>
              </a:rPr>
              <a:t>P</a:t>
            </a:r>
            <a:r>
              <a:rPr lang="it-IT" sz="2400" b="1" dirty="0" smtClean="0"/>
              <a:t> interi, </a:t>
            </a:r>
            <a:r>
              <a:rPr lang="it-IT" sz="2400" b="1" cap="small" dirty="0" smtClean="0">
                <a:latin typeface="Script MT Bold" pitchFamily="66" charset="0"/>
              </a:rPr>
              <a:t>P ≥ </a:t>
            </a:r>
            <a:r>
              <a:rPr lang="it-IT" sz="2400" b="1" dirty="0" smtClean="0"/>
              <a:t>1, determinarne il massimo elemento sulla diagonale principale e la sua posizione</a:t>
            </a:r>
          </a:p>
          <a:p>
            <a:r>
              <a:rPr lang="it-IT" sz="2400" b="1" dirty="0" smtClean="0"/>
              <a:t>Contare le occorrenze di un intero in una matrice di </a:t>
            </a:r>
            <a:r>
              <a:rPr lang="it-IT" sz="2400" b="1" cap="small" dirty="0" smtClean="0">
                <a:latin typeface="Script MT Bold" pitchFamily="66" charset="0"/>
              </a:rPr>
              <a:t>P</a:t>
            </a:r>
            <a:r>
              <a:rPr lang="it-IT" sz="2400" b="1" dirty="0" smtClean="0"/>
              <a:t> x </a:t>
            </a:r>
            <a:r>
              <a:rPr lang="it-IT" sz="2400" b="1" cap="small" dirty="0" smtClean="0">
                <a:latin typeface="Script MT Bold" pitchFamily="66" charset="0"/>
              </a:rPr>
              <a:t>Q</a:t>
            </a:r>
            <a:r>
              <a:rPr lang="it-IT" sz="2400" b="1" dirty="0" smtClean="0"/>
              <a:t> interi, </a:t>
            </a:r>
            <a:r>
              <a:rPr lang="it-IT" sz="2400" b="1" cap="small" dirty="0" smtClean="0">
                <a:latin typeface="Script MT Bold" pitchFamily="66" charset="0"/>
              </a:rPr>
              <a:t>P ≥ </a:t>
            </a:r>
            <a:r>
              <a:rPr lang="it-IT" sz="2400" b="1" dirty="0" smtClean="0"/>
              <a:t>1, </a:t>
            </a:r>
            <a:r>
              <a:rPr lang="it-IT" sz="2400" b="1" cap="small" dirty="0" smtClean="0">
                <a:latin typeface="Script MT Bold" pitchFamily="66" charset="0"/>
              </a:rPr>
              <a:t>Q ≥ </a:t>
            </a:r>
            <a:r>
              <a:rPr lang="it-IT" sz="2400" b="1" dirty="0" smtClean="0"/>
              <a:t>1</a:t>
            </a:r>
          </a:p>
          <a:p>
            <a:r>
              <a:rPr lang="it-IT" sz="2400" b="1" dirty="0" smtClean="0"/>
              <a:t>Data una matrice quadrata di </a:t>
            </a:r>
            <a:r>
              <a:rPr lang="it-IT" sz="2400" b="1" cap="small" dirty="0" smtClean="0">
                <a:latin typeface="Script MT Bold" pitchFamily="66" charset="0"/>
              </a:rPr>
              <a:t>P</a:t>
            </a:r>
            <a:r>
              <a:rPr lang="it-IT" sz="2400" b="1" dirty="0" smtClean="0"/>
              <a:t> x </a:t>
            </a:r>
            <a:r>
              <a:rPr lang="it-IT" sz="2400" b="1" cap="small" dirty="0" smtClean="0">
                <a:latin typeface="Script MT Bold" pitchFamily="66" charset="0"/>
              </a:rPr>
              <a:t>P</a:t>
            </a:r>
            <a:r>
              <a:rPr lang="it-IT" sz="2400" b="1" dirty="0" smtClean="0"/>
              <a:t> interi, </a:t>
            </a:r>
            <a:r>
              <a:rPr lang="it-IT" sz="2400" b="1" cap="small" dirty="0" smtClean="0">
                <a:latin typeface="Script MT Bold" pitchFamily="66" charset="0"/>
              </a:rPr>
              <a:t>P ≥ </a:t>
            </a:r>
            <a:r>
              <a:rPr lang="it-IT" sz="2400" b="1" dirty="0" smtClean="0"/>
              <a:t>1, determinarne il massimo elemento sulla </a:t>
            </a:r>
            <a:r>
              <a:rPr lang="it-IT" sz="2400" b="1" smtClean="0"/>
              <a:t>anti-diagonale e </a:t>
            </a:r>
            <a:r>
              <a:rPr lang="it-IT" sz="2400" b="1" dirty="0" smtClean="0"/>
              <a:t>la sua posizione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305550"/>
            <a:ext cx="5427492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flusso: esercizi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10180</TotalTime>
  <Words>387</Words>
  <Application>Microsoft Office PowerPoint</Application>
  <PresentationFormat>Presentazione su schermo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3" baseType="lpstr">
      <vt:lpstr>Arial</vt:lpstr>
      <vt:lpstr>Calibri</vt:lpstr>
      <vt:lpstr>Gill Sans MT</vt:lpstr>
      <vt:lpstr>Script MT Bold</vt:lpstr>
      <vt:lpstr>Tahoma</vt:lpstr>
      <vt:lpstr>Wingdings</vt:lpstr>
      <vt:lpstr>Wingdings 2</vt:lpstr>
      <vt:lpstr>Solstizio</vt:lpstr>
      <vt:lpstr>Programmazione e Laboratorio di Programmazione</vt:lpstr>
      <vt:lpstr>I più semplici</vt:lpstr>
      <vt:lpstr>Vettori</vt:lpstr>
      <vt:lpstr>Vettori</vt:lpstr>
      <vt:lpstr>Matrici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1021</cp:revision>
  <dcterms:created xsi:type="dcterms:W3CDTF">2007-12-10T14:15:35Z</dcterms:created>
  <dcterms:modified xsi:type="dcterms:W3CDTF">2016-11-08T14:49:48Z</dcterms:modified>
</cp:coreProperties>
</file>