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handoutMasterIdLst>
    <p:handoutMasterId r:id="rId6"/>
  </p:handoutMasterIdLst>
  <p:sldIdLst>
    <p:sldId id="256" r:id="rId2"/>
    <p:sldId id="396" r:id="rId3"/>
    <p:sldId id="397" r:id="rId4"/>
  </p:sldIdLst>
  <p:sldSz cx="9144000" cy="6858000" type="screen4x3"/>
  <p:notesSz cx="6794500" cy="9918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5013" autoAdjust="0"/>
  </p:normalViewPr>
  <p:slideViewPr>
    <p:cSldViewPr>
      <p:cViewPr varScale="1">
        <p:scale>
          <a:sx n="50" d="100"/>
          <a:sy n="50" d="100"/>
        </p:scale>
        <p:origin x="9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26/11/2016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26/11/2016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8" tIns="45673" rIns="91348" bIns="45673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348" tIns="45673" rIns="91348" bIns="456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I Vettori</a:t>
            </a:r>
          </a:p>
          <a:p>
            <a:r>
              <a:rPr lang="it-IT" dirty="0" smtClean="0"/>
              <a:t>Esercizi proposti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/>
          <a:p>
            <a:r>
              <a:rPr lang="it-IT" dirty="0" smtClean="0"/>
              <a:t>Programmazione e Laboratorio di Programmazione – I Vettori: esercizi proposti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091346"/>
            <a:ext cx="7488832" cy="5093702"/>
          </a:xfrm>
        </p:spPr>
        <p:txBody>
          <a:bodyPr/>
          <a:lstStyle/>
          <a:p>
            <a:pPr marL="542925" indent="-542925">
              <a:spcBef>
                <a:spcPts val="600"/>
              </a:spcBef>
              <a:buNone/>
            </a:pPr>
            <a:r>
              <a:rPr lang="it-IT" sz="2000" b="1" dirty="0" smtClean="0"/>
              <a:t>1)	Definire e testare una funzione che copia il contenuto di un primo vettore di interi in un secondo vettore di interi</a:t>
            </a:r>
          </a:p>
          <a:p>
            <a:pPr marL="542925" indent="-542925">
              <a:spcBef>
                <a:spcPts val="600"/>
              </a:spcBef>
              <a:buAutoNum type="arabicParenR" startAt="2"/>
            </a:pPr>
            <a:r>
              <a:rPr lang="it-IT" sz="2000" b="1" dirty="0" smtClean="0"/>
              <a:t>Definire </a:t>
            </a:r>
            <a:r>
              <a:rPr lang="it-IT" sz="2000" b="1" dirty="0"/>
              <a:t>e testare una funzione che </a:t>
            </a:r>
            <a:r>
              <a:rPr lang="it-IT" sz="2000" b="1" dirty="0" smtClean="0"/>
              <a:t>inizializza ogni elemento di un vettore di interi ad un valore dato</a:t>
            </a:r>
          </a:p>
          <a:p>
            <a:pPr marL="542925" indent="-542925">
              <a:spcBef>
                <a:spcPts val="600"/>
              </a:spcBef>
              <a:buAutoNum type="arabicParenR" startAt="2"/>
            </a:pPr>
            <a:r>
              <a:rPr lang="it-IT" sz="2000" b="1" dirty="0" smtClean="0"/>
              <a:t>Definire e testare una funzione che conta le occorrenze di un valore all’interno di un vettore di interi</a:t>
            </a:r>
          </a:p>
          <a:p>
            <a:pPr marL="542925" indent="-542925">
              <a:spcBef>
                <a:spcPts val="600"/>
              </a:spcBef>
              <a:buAutoNum type="arabicParenR" startAt="2"/>
            </a:pPr>
            <a:r>
              <a:rPr lang="it-IT" sz="2000" b="1" dirty="0" smtClean="0"/>
              <a:t>Definire e testare una funzione che sostituisce in un vettore di interi ogni occorrenza del suo massimo con il suo </a:t>
            </a:r>
            <a:r>
              <a:rPr lang="it-IT" sz="2000" b="1" dirty="0" smtClean="0"/>
              <a:t>minimo</a:t>
            </a:r>
          </a:p>
          <a:p>
            <a:pPr marL="542925" indent="-542925">
              <a:spcBef>
                <a:spcPts val="600"/>
              </a:spcBef>
              <a:buAutoNum type="arabicParenR" startAt="2"/>
            </a:pPr>
            <a:r>
              <a:rPr lang="it-IT" sz="2000" b="1" dirty="0" smtClean="0"/>
              <a:t>Definire e testare una funzione che individua tutte le posizioni degli elementi di un vettore che memorizzano un certo valore</a:t>
            </a:r>
            <a:endParaRPr lang="it-IT" sz="2000" b="1" dirty="0" smtClean="0"/>
          </a:p>
          <a:p>
            <a:pPr marL="542925" indent="-542925">
              <a:spcBef>
                <a:spcPts val="600"/>
              </a:spcBef>
              <a:buFont typeface="Arial" pitchFamily="34" charset="0"/>
              <a:buAutoNum type="arabicParenR" startAt="2"/>
            </a:pPr>
            <a:r>
              <a:rPr lang="it-IT" sz="2000" b="1" dirty="0"/>
              <a:t>Definire e testare una funzione che sostituisce in un vettore di interi ogni occorrenza del suo massimo con il suo </a:t>
            </a:r>
            <a:r>
              <a:rPr lang="it-IT" sz="2000" b="1" dirty="0" smtClean="0"/>
              <a:t>minimo e </a:t>
            </a:r>
            <a:r>
              <a:rPr lang="it-IT" sz="2000" b="1" dirty="0" smtClean="0"/>
              <a:t>viceversa</a:t>
            </a:r>
            <a:endParaRPr lang="it-IT" sz="20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07704" y="6305550"/>
            <a:ext cx="6075564" cy="476250"/>
          </a:xfrm>
        </p:spPr>
        <p:txBody>
          <a:bodyPr/>
          <a:lstStyle/>
          <a:p>
            <a:r>
              <a:rPr lang="it-IT" dirty="0"/>
              <a:t>Programmazione e Laboratorio di Programmazione </a:t>
            </a:r>
            <a:r>
              <a:rPr lang="it-IT" dirty="0" smtClean="0"/>
              <a:t>– I vettori: esercizi proposti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60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980728"/>
            <a:ext cx="7488832" cy="3093154"/>
          </a:xfrm>
        </p:spPr>
        <p:txBody>
          <a:bodyPr/>
          <a:lstStyle/>
          <a:p>
            <a:pPr marL="542925" indent="-542925">
              <a:spcBef>
                <a:spcPts val="600"/>
              </a:spcBef>
              <a:buFont typeface="+mj-lt"/>
              <a:buAutoNum type="arabicParenR" startAt="7"/>
            </a:pPr>
            <a:r>
              <a:rPr lang="it-IT" sz="2000" b="1" dirty="0"/>
              <a:t>Definire e testare una funzione </a:t>
            </a:r>
            <a:r>
              <a:rPr lang="it-IT" sz="2000" b="1" dirty="0" smtClean="0"/>
              <a:t>che ordina </a:t>
            </a:r>
            <a:r>
              <a:rPr lang="it-IT" sz="2000" b="1" dirty="0"/>
              <a:t>un vettore di interi</a:t>
            </a:r>
          </a:p>
          <a:p>
            <a:pPr marL="542925" indent="-542925">
              <a:spcBef>
                <a:spcPts val="600"/>
              </a:spcBef>
              <a:buFont typeface="+mj-lt"/>
              <a:buAutoNum type="arabicParenR" startAt="7"/>
            </a:pPr>
            <a:r>
              <a:rPr lang="it-IT" sz="2000" b="1" dirty="0" smtClean="0"/>
              <a:t>Definire </a:t>
            </a:r>
            <a:r>
              <a:rPr lang="it-IT" sz="2000" b="1" dirty="0"/>
              <a:t>e testare una funzione che concatena in un terzo vettore due vettori contenenti ognuno una sequenza di interi non nulli terminata da uno </a:t>
            </a:r>
            <a:r>
              <a:rPr lang="it-IT" sz="2000" b="1" dirty="0" smtClean="0"/>
              <a:t>0</a:t>
            </a:r>
            <a:endParaRPr lang="it-IT" sz="2000" b="1" dirty="0"/>
          </a:p>
          <a:p>
            <a:pPr marL="542925" indent="-542925">
              <a:spcBef>
                <a:spcPts val="600"/>
              </a:spcBef>
              <a:buFont typeface="+mj-lt"/>
              <a:buAutoNum type="arabicParenR" startAt="7"/>
            </a:pPr>
            <a:r>
              <a:rPr lang="it-IT" sz="2000" b="1" dirty="0" smtClean="0"/>
              <a:t>Definire e testare una funzione che decide se un vettore di interi è palindromo</a:t>
            </a:r>
          </a:p>
          <a:p>
            <a:pPr marL="542925" indent="-542925">
              <a:spcBef>
                <a:spcPts val="600"/>
              </a:spcBef>
              <a:buFont typeface="Arial" pitchFamily="34" charset="0"/>
              <a:buAutoNum type="arabicParenR" startAt="7"/>
            </a:pPr>
            <a:r>
              <a:rPr lang="it-IT" sz="2000" b="1" dirty="0" smtClean="0"/>
              <a:t>Definire e testare una funzione che inverte il contenuto di un </a:t>
            </a:r>
            <a:r>
              <a:rPr lang="it-IT" sz="2000" b="1" dirty="0" smtClean="0"/>
              <a:t>vettore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07704" y="6305550"/>
            <a:ext cx="6075564" cy="476250"/>
          </a:xfrm>
        </p:spPr>
        <p:txBody>
          <a:bodyPr/>
          <a:lstStyle/>
          <a:p>
            <a:r>
              <a:rPr lang="it-IT" dirty="0"/>
              <a:t>Programmazione e Laboratorio di Programmazione </a:t>
            </a:r>
            <a:r>
              <a:rPr lang="it-IT" dirty="0" smtClean="0"/>
              <a:t>– I vettori: esercizi proposti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99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11095</TotalTime>
  <Words>111</Words>
  <Application>Microsoft Office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Esercizi</vt:lpstr>
      <vt:lpstr>Esercizi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1054</cp:revision>
  <cp:lastPrinted>2016-11-22T10:20:19Z</cp:lastPrinted>
  <dcterms:created xsi:type="dcterms:W3CDTF">2007-12-10T14:15:35Z</dcterms:created>
  <dcterms:modified xsi:type="dcterms:W3CDTF">2016-11-26T16:41:43Z</dcterms:modified>
</cp:coreProperties>
</file>