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7"/>
  </p:notesMasterIdLst>
  <p:handoutMasterIdLst>
    <p:handoutMasterId r:id="rId8"/>
  </p:handoutMasterIdLst>
  <p:sldIdLst>
    <p:sldId id="327" r:id="rId2"/>
    <p:sldId id="328" r:id="rId3"/>
    <p:sldId id="329" r:id="rId4"/>
    <p:sldId id="325" r:id="rId5"/>
    <p:sldId id="330" r:id="rId6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97024" autoAdjust="0"/>
  </p:normalViewPr>
  <p:slideViewPr>
    <p:cSldViewPr>
      <p:cViewPr>
        <p:scale>
          <a:sx n="102" d="100"/>
          <a:sy n="102" d="100"/>
        </p:scale>
        <p:origin x="-1862" y="-229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/>
          <a:lstStyle>
            <a:lvl1pPr algn="r">
              <a:defRPr sz="1300"/>
            </a:lvl1pPr>
          </a:lstStyle>
          <a:p>
            <a:fld id="{137E9744-E929-4097-B353-DC1EF083992C}" type="datetimeFigureOut">
              <a:rPr lang="it-IT" smtClean="0"/>
              <a:pPr/>
              <a:t>09/10/2016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 anchor="b"/>
          <a:lstStyle>
            <a:lvl1pPr algn="r">
              <a:defRPr sz="1300"/>
            </a:lvl1pPr>
          </a:lstStyle>
          <a:p>
            <a:fld id="{D7A58C79-2279-4C90-9C3B-F1BA4055DD1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/>
          <a:lstStyle>
            <a:lvl1pPr algn="r">
              <a:defRPr sz="1300"/>
            </a:lvl1pPr>
          </a:lstStyle>
          <a:p>
            <a:fld id="{5D5A25CE-394F-4941-9863-5CC500328B23}" type="datetimeFigureOut">
              <a:rPr lang="it-IT" smtClean="0"/>
              <a:pPr/>
              <a:t>09/10/2016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0" tIns="49521" rIns="99040" bIns="4952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0" tIns="49521" rIns="99040" bIns="4952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1" rIns="99040" bIns="49521" rtlCol="0" anchor="b"/>
          <a:lstStyle>
            <a:lvl1pPr algn="r">
              <a:defRPr sz="13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4800600"/>
          </a:xfrm>
        </p:spPr>
        <p:txBody>
          <a:bodyPr/>
          <a:lstStyle>
            <a:lvl1pPr>
              <a:spcBef>
                <a:spcPts val="1200"/>
              </a:spcBef>
              <a:buClrTx/>
              <a:defRPr sz="2000"/>
            </a:lvl1pPr>
            <a:lvl2pPr>
              <a:buClrTx/>
              <a:buFont typeface="Gill Sans MT" pitchFamily="34" charset="0"/>
              <a:buChar char="-"/>
              <a:defRPr sz="1800"/>
            </a:lvl2pPr>
            <a:lvl3pPr>
              <a:buClrTx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dirty="0" smtClean="0"/>
              <a:t>Terzo livello</a:t>
            </a:r>
          </a:p>
          <a:p>
            <a:pPr lvl="3" eaLnBrk="1" latinLnBrk="0" hangingPunct="1"/>
            <a:r>
              <a:rPr lang="it-IT" dirty="0" smtClean="0"/>
              <a:t>Quarto livello</a:t>
            </a:r>
          </a:p>
          <a:p>
            <a:pPr lvl="4" eaLnBrk="1" latinLnBrk="0" hangingPunct="1"/>
            <a:r>
              <a:rPr lang="it-IT" dirty="0" smtClean="0"/>
              <a:t>Quinto livello</a:t>
            </a:r>
            <a:endParaRPr kumimoji="0"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...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05/10/2009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 presento ...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47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000108"/>
            <a:ext cx="7498080" cy="239757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dirty="0" smtClean="0"/>
              <a:t>Terzo livello</a:t>
            </a:r>
          </a:p>
          <a:p>
            <a:pPr lvl="3" eaLnBrk="1" latinLnBrk="0" hangingPunct="1"/>
            <a:r>
              <a:rPr kumimoji="0" lang="it-IT" dirty="0" smtClean="0"/>
              <a:t>Quarto livello</a:t>
            </a:r>
          </a:p>
          <a:p>
            <a:pPr lvl="4" eaLnBrk="1" latinLnBrk="0" hangingPunct="1"/>
            <a:r>
              <a:rPr kumimoji="0" lang="it-IT" dirty="0" smtClean="0"/>
              <a:t>Quinto livello</a:t>
            </a:r>
            <a:endParaRPr kumimoji="0" lang="en-US" dirty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05/10/2009</a:t>
            </a:r>
            <a:endParaRPr lang="it-IT" dirty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Le presentazioni ...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asellaDiTesto 13"/>
          <p:cNvSpPr txBox="1"/>
          <p:nvPr userDrawn="1"/>
        </p:nvSpPr>
        <p:spPr>
          <a:xfrm>
            <a:off x="0" y="214290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  <p:tmpl lvl="4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  <p:tmpl lvl="5">
            <p:tnLst>
              <p:par>
                <p:cTn presetID="2" presetClass="entr" presetSubtype="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13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ctr" rtl="0" eaLnBrk="1" latinLnBrk="0" hangingPunct="1">
        <a:spcBef>
          <a:spcPct val="0"/>
        </a:spcBef>
        <a:buNone/>
        <a:defRPr kumimoji="0" sz="32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9132" y="263550"/>
            <a:ext cx="7553348" cy="1077218"/>
          </a:xfrm>
        </p:spPr>
        <p:txBody>
          <a:bodyPr/>
          <a:lstStyle/>
          <a:p>
            <a:pPr algn="ctr"/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661720"/>
          </a:xfrm>
        </p:spPr>
        <p:txBody>
          <a:bodyPr/>
          <a:lstStyle/>
          <a:p>
            <a:pPr algn="ctr"/>
            <a:r>
              <a:rPr lang="it-IT" sz="4000" b="1" dirty="0" smtClean="0">
                <a:solidFill>
                  <a:srgbClr val="FF0000"/>
                </a:solidFill>
              </a:rPr>
              <a:t>Presentiamoci …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6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</p:spPr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smtClean="0"/>
              <a:t>Mi presento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728" y="1643050"/>
            <a:ext cx="5786478" cy="3416320"/>
          </a:xfrm>
        </p:spPr>
        <p:txBody>
          <a:bodyPr>
            <a:spAutoFit/>
          </a:bodyPr>
          <a:lstStyle/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Chi sono:		Carlo </a:t>
            </a:r>
            <a:r>
              <a:rPr lang="it-IT" dirty="0" err="1" smtClean="0"/>
              <a:t>Gaibisso</a:t>
            </a:r>
            <a:endParaRPr lang="it-IT" dirty="0" smtClean="0"/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Cosa faccio:	Tecnologo c/o il Consiglio 	Nazionale delle Ricerche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Dove lavoro:	Istituto di Analisi dei Sistemi ed 	informatica  “Antonio </a:t>
            </a:r>
            <a:r>
              <a:rPr lang="it-IT" dirty="0" err="1" smtClean="0"/>
              <a:t>Ruberti</a:t>
            </a:r>
            <a:r>
              <a:rPr lang="it-IT" dirty="0" smtClean="0"/>
              <a:t>” - 	Via dei Taurini 19, 00185 Roma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Come potete contattarmi:</a:t>
            </a:r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Uff:	06.49937108</a:t>
            </a:r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E-mail:	carlo.gaibisso@gmail.com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142984"/>
            <a:ext cx="1495425" cy="195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smtClean="0"/>
              <a:t>Mi presento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728" y="1643050"/>
            <a:ext cx="5786478" cy="3416320"/>
          </a:xfrm>
        </p:spPr>
        <p:txBody>
          <a:bodyPr>
            <a:spAutoFit/>
          </a:bodyPr>
          <a:lstStyle/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Chi sono:		Bruno Martino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Cosa faccio:	Tecnico c/o il Consiglio Nazionale 	delle Ricerche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Dove lavoro:	Istituto di Analisi dei Sistemi ed 	informatica  “Antonio </a:t>
            </a:r>
            <a:r>
              <a:rPr lang="it-IT" dirty="0" err="1" smtClean="0"/>
              <a:t>Ruberti</a:t>
            </a:r>
            <a:r>
              <a:rPr lang="it-IT" dirty="0" smtClean="0"/>
              <a:t>” - 	Via dei Taurini 19, 00185 Roma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Come potete contattarmi:</a:t>
            </a:r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Uff:	</a:t>
            </a:r>
            <a:r>
              <a:rPr lang="it-IT" dirty="0" smtClean="0"/>
              <a:t>06.49937109</a:t>
            </a:r>
            <a:endParaRPr lang="it-IT" dirty="0" smtClean="0"/>
          </a:p>
          <a:p>
            <a:pPr marL="2238375" lvl="1" indent="-266700" eaLnBrk="0" hangingPunct="0">
              <a:tabLst>
                <a:tab pos="3048000" algn="l"/>
              </a:tabLst>
            </a:pPr>
            <a:r>
              <a:rPr lang="it-IT" dirty="0" smtClean="0"/>
              <a:t>E-mail:	brunolmartino@iasi.cnr.it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142984"/>
            <a:ext cx="14954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153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dirty="0" err="1" smtClean="0"/>
              <a:t>Perchè</a:t>
            </a:r>
            <a:r>
              <a:rPr lang="it-IT" dirty="0" smtClean="0"/>
              <a:t> siamo qui 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728" y="1643050"/>
            <a:ext cx="5786478" cy="2708434"/>
          </a:xfrm>
        </p:spPr>
        <p:txBody>
          <a:bodyPr>
            <a:spAutoFit/>
          </a:bodyPr>
          <a:lstStyle/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 …</a:t>
            </a:r>
          </a:p>
          <a:p>
            <a:pPr marL="361950" indent="-279400">
              <a:tabLst>
                <a:tab pos="1790700" algn="l"/>
                <a:tab pos="1971675" algn="l"/>
              </a:tabLst>
            </a:pP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142984"/>
            <a:ext cx="1495425" cy="195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630737"/>
            <a:ext cx="7498080" cy="584775"/>
          </a:xfrm>
        </p:spPr>
        <p:txBody>
          <a:bodyPr/>
          <a:lstStyle/>
          <a:p>
            <a:r>
              <a:rPr lang="it-IT" dirty="0" smtClean="0"/>
              <a:t>Presentatevi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728" y="1643050"/>
            <a:ext cx="5786478" cy="3016210"/>
          </a:xfrm>
        </p:spPr>
        <p:txBody>
          <a:bodyPr>
            <a:spAutoFit/>
          </a:bodyPr>
          <a:lstStyle/>
          <a:p>
            <a:pPr marL="361950" indent="-279400">
              <a:tabLst>
                <a:tab pos="1790700" algn="l"/>
                <a:tab pos="1971675" algn="l"/>
              </a:tabLst>
            </a:pPr>
            <a:r>
              <a:rPr lang="it-IT" dirty="0" smtClean="0"/>
              <a:t>Una e-mail all’indirizzo carlo.gaibisso@gmail.com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Oggetto:	Corso di Programmazione e 	Laboratorio di Programmazione: 	Nome Cognome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 smtClean="0"/>
              <a:t>Quanti di voi hanno una qualche esperienza di programmazione</a:t>
            </a:r>
            <a:r>
              <a:rPr lang="it-IT" dirty="0" smtClean="0"/>
              <a:t>?</a:t>
            </a:r>
          </a:p>
          <a:p>
            <a:pPr marL="361950" indent="-279400">
              <a:tabLst>
                <a:tab pos="1971675" algn="l"/>
              </a:tabLst>
            </a:pPr>
            <a:r>
              <a:rPr lang="it-IT" dirty="0"/>
              <a:t>Quanti di voi hanno una qualche esperienza di </a:t>
            </a:r>
            <a:r>
              <a:rPr lang="it-IT" dirty="0" smtClean="0"/>
              <a:t>Linux?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Presentiamoci …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/>
          </a:p>
        </p:txBody>
      </p:sp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1142984"/>
            <a:ext cx="1495425" cy="1952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105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2001</TotalTime>
  <Words>56</Words>
  <Application>Microsoft Office PowerPoint</Application>
  <PresentationFormat>Presentazione su schermo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Calibri</vt:lpstr>
      <vt:lpstr>Gill Sans MT</vt:lpstr>
      <vt:lpstr>Verdana</vt:lpstr>
      <vt:lpstr>Wingdings 2</vt:lpstr>
      <vt:lpstr>Solstizio</vt:lpstr>
      <vt:lpstr>Programmazione e Laboratorio di Programmazione</vt:lpstr>
      <vt:lpstr>Mi presento …</vt:lpstr>
      <vt:lpstr>Mi presento …</vt:lpstr>
      <vt:lpstr>Perchè siamo qui ?</vt:lpstr>
      <vt:lpstr>Presentatevi …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234</cp:revision>
  <dcterms:created xsi:type="dcterms:W3CDTF">2007-12-10T14:15:35Z</dcterms:created>
  <dcterms:modified xsi:type="dcterms:W3CDTF">2016-10-09T09:25:47Z</dcterms:modified>
</cp:coreProperties>
</file>