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327" r:id="rId2"/>
    <p:sldId id="328" r:id="rId3"/>
    <p:sldId id="329" r:id="rId4"/>
    <p:sldId id="325" r:id="rId5"/>
    <p:sldId id="330" r:id="rId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024" autoAdjust="0"/>
  </p:normalViewPr>
  <p:slideViewPr>
    <p:cSldViewPr>
      <p:cViewPr>
        <p:scale>
          <a:sx n="102" d="100"/>
          <a:sy n="102" d="100"/>
        </p:scale>
        <p:origin x="-1862" y="-229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137E9744-E929-4097-B353-DC1EF083992C}" type="datetimeFigureOut">
              <a:rPr lang="it-IT" smtClean="0"/>
              <a:pPr/>
              <a:t>09/10/2016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D7A58C79-2279-4C90-9C3B-F1BA4055DD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5D5A25CE-394F-4941-9863-5CC500328B23}" type="datetimeFigureOut">
              <a:rPr lang="it-IT" smtClean="0"/>
              <a:pPr/>
              <a:t>09/10/2016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1" rIns="99040" bIns="495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0" tIns="49521" rIns="99040" bIns="4952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800600"/>
          </a:xfrm>
        </p:spPr>
        <p:txBody>
          <a:bodyPr/>
          <a:lstStyle>
            <a:lvl1pPr>
              <a:spcBef>
                <a:spcPts val="1200"/>
              </a:spcBef>
              <a:buClrTx/>
              <a:defRPr sz="2000"/>
            </a:lvl1pPr>
            <a:lvl2pPr>
              <a:buClrTx/>
              <a:buFont typeface="Gill Sans MT" pitchFamily="34" charset="0"/>
              <a:buChar char="-"/>
              <a:defRPr sz="1800"/>
            </a:lvl2pPr>
            <a:lvl3pPr>
              <a:buClrTx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...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47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000108"/>
            <a:ext cx="7498080" cy="23975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05/10/2009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Le presentazioni ...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asellaDiTesto 13"/>
          <p:cNvSpPr txBox="1"/>
          <p:nvPr userDrawn="1"/>
        </p:nvSpPr>
        <p:spPr>
          <a:xfrm>
            <a:off x="0" y="214290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9132" y="263550"/>
            <a:ext cx="7553348" cy="1077218"/>
          </a:xfrm>
        </p:spPr>
        <p:txBody>
          <a:bodyPr/>
          <a:lstStyle/>
          <a:p>
            <a:pPr algn="ctr"/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66172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Presentiamoci …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3416320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Carlo </a:t>
            </a:r>
            <a:r>
              <a:rPr lang="it-IT" dirty="0" err="1" smtClean="0"/>
              <a:t>Gaibisso</a:t>
            </a:r>
            <a:endParaRPr lang="it-IT" dirty="0" smtClean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Tecnologo c/o il Consiglio 	Nazionale delle 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dei Taurini 19, 00185 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06.49937108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	carlo.gaibisso@gmail.com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3416320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Bruno Martino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Tecnico c/o il Consiglio Nazionale 	delle 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dei Taurini 19, 00185 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</a:t>
            </a:r>
            <a:r>
              <a:rPr lang="it-IT" dirty="0" smtClean="0"/>
              <a:t>06.49937109</a:t>
            </a:r>
            <a:endParaRPr lang="it-IT" dirty="0" smtClean="0"/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	brunolmartino@iasi.cnr.it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err="1" smtClean="0"/>
              <a:t>Perchè</a:t>
            </a:r>
            <a:r>
              <a:rPr lang="it-IT" dirty="0" smtClean="0"/>
              <a:t> siamo qui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2708434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Presentatevi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3016210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Una e-mail all’indirizzo carlo.gaibisso@gmail.com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Oggetto:	Corso di Programmazione e 	Laboratorio di Programmazione: 	Nome Cognome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Quanti di voi hanno una qualche esperienza di programmazione</a:t>
            </a:r>
            <a:r>
              <a:rPr lang="it-IT" dirty="0" smtClean="0"/>
              <a:t>?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/>
              <a:t>Quanti di voi hanno una qualche esperienza di </a:t>
            </a:r>
            <a:r>
              <a:rPr lang="it-IT" dirty="0" smtClean="0"/>
              <a:t>Linux?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2001</TotalTime>
  <Words>56</Words>
  <Application>Microsoft Office PowerPoint</Application>
  <PresentationFormat>Presentazione su schermo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Verdana</vt:lpstr>
      <vt:lpstr>Wingdings 2</vt:lpstr>
      <vt:lpstr>Solstizio</vt:lpstr>
      <vt:lpstr>Programmazione e Laboratorio di Programmazione</vt:lpstr>
      <vt:lpstr>Mi presento …</vt:lpstr>
      <vt:lpstr>Mi presento …</vt:lpstr>
      <vt:lpstr>Perchè siamo qui ?</vt:lpstr>
      <vt:lpstr>Presentatevi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234</cp:revision>
  <dcterms:created xsi:type="dcterms:W3CDTF">2007-12-10T14:15:35Z</dcterms:created>
  <dcterms:modified xsi:type="dcterms:W3CDTF">2016-10-09T09:25:47Z</dcterms:modified>
</cp:coreProperties>
</file>