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6"/>
  </p:notesMasterIdLst>
  <p:handoutMasterIdLst>
    <p:handoutMasterId r:id="rId7"/>
  </p:handoutMasterIdLst>
  <p:sldIdLst>
    <p:sldId id="256" r:id="rId2"/>
    <p:sldId id="396" r:id="rId3"/>
    <p:sldId id="397" r:id="rId4"/>
    <p:sldId id="398" r:id="rId5"/>
  </p:sldIdLst>
  <p:sldSz cx="9144000" cy="6858000" type="screen4x3"/>
  <p:notesSz cx="6794500" cy="99187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8080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5013" autoAdjust="0"/>
  </p:normalViewPr>
  <p:slideViewPr>
    <p:cSldViewPr>
      <p:cViewPr varScale="1">
        <p:scale>
          <a:sx n="70" d="100"/>
          <a:sy n="70" d="100"/>
        </p:scale>
        <p:origin x="144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2" y="0"/>
            <a:ext cx="2944283" cy="495936"/>
          </a:xfrm>
          <a:prstGeom prst="rect">
            <a:avLst/>
          </a:prstGeom>
        </p:spPr>
        <p:txBody>
          <a:bodyPr vert="horz" lIns="91348" tIns="45673" rIns="91348" bIns="45673" rtlCol="0"/>
          <a:lstStyle>
            <a:lvl1pPr algn="l">
              <a:defRPr sz="1100"/>
            </a:lvl1pPr>
          </a:lstStyle>
          <a:p>
            <a:endParaRPr lang="it-IT" dirty="0"/>
          </a:p>
        </p:txBody>
      </p:sp>
      <p:sp>
        <p:nvSpPr>
          <p:cNvPr id="3" name="Segnaposto data 2"/>
          <p:cNvSpPr>
            <a:spLocks noGrp="1"/>
          </p:cNvSpPr>
          <p:nvPr>
            <p:ph type="dt" sz="quarter" idx="1"/>
          </p:nvPr>
        </p:nvSpPr>
        <p:spPr>
          <a:xfrm>
            <a:off x="3848647" y="0"/>
            <a:ext cx="2944283" cy="495936"/>
          </a:xfrm>
          <a:prstGeom prst="rect">
            <a:avLst/>
          </a:prstGeom>
        </p:spPr>
        <p:txBody>
          <a:bodyPr vert="horz" lIns="91348" tIns="45673" rIns="91348" bIns="45673" rtlCol="0"/>
          <a:lstStyle>
            <a:lvl1pPr algn="r">
              <a:defRPr sz="1100"/>
            </a:lvl1pPr>
          </a:lstStyle>
          <a:p>
            <a:fld id="{AEC7D26F-F95F-4CDF-AF37-9C70E0BF20C3}" type="datetimeFigureOut">
              <a:rPr lang="it-IT" smtClean="0"/>
              <a:pPr/>
              <a:t>16/11/2017</a:t>
            </a:fld>
            <a:endParaRPr lang="it-IT" dirty="0"/>
          </a:p>
        </p:txBody>
      </p:sp>
      <p:sp>
        <p:nvSpPr>
          <p:cNvPr id="4" name="Segnaposto piè di pagina 3"/>
          <p:cNvSpPr>
            <a:spLocks noGrp="1"/>
          </p:cNvSpPr>
          <p:nvPr>
            <p:ph type="ftr" sz="quarter" idx="2"/>
          </p:nvPr>
        </p:nvSpPr>
        <p:spPr>
          <a:xfrm>
            <a:off x="2" y="9421045"/>
            <a:ext cx="2944283" cy="495936"/>
          </a:xfrm>
          <a:prstGeom prst="rect">
            <a:avLst/>
          </a:prstGeom>
        </p:spPr>
        <p:txBody>
          <a:bodyPr vert="horz" lIns="91348" tIns="45673" rIns="91348" bIns="45673" rtlCol="0" anchor="b"/>
          <a:lstStyle>
            <a:lvl1pPr algn="l">
              <a:defRPr sz="1100"/>
            </a:lvl1pPr>
          </a:lstStyle>
          <a:p>
            <a:endParaRPr lang="it-IT" dirty="0"/>
          </a:p>
        </p:txBody>
      </p:sp>
      <p:sp>
        <p:nvSpPr>
          <p:cNvPr id="5" name="Segnaposto numero diapositiva 4"/>
          <p:cNvSpPr>
            <a:spLocks noGrp="1"/>
          </p:cNvSpPr>
          <p:nvPr>
            <p:ph type="sldNum" sz="quarter" idx="3"/>
          </p:nvPr>
        </p:nvSpPr>
        <p:spPr>
          <a:xfrm>
            <a:off x="3848647" y="9421045"/>
            <a:ext cx="2944283" cy="495936"/>
          </a:xfrm>
          <a:prstGeom prst="rect">
            <a:avLst/>
          </a:prstGeom>
        </p:spPr>
        <p:txBody>
          <a:bodyPr vert="horz" lIns="91348" tIns="45673" rIns="91348" bIns="45673" rtlCol="0" anchor="b"/>
          <a:lstStyle>
            <a:lvl1pPr algn="r">
              <a:defRPr sz="1100"/>
            </a:lvl1pPr>
          </a:lstStyle>
          <a:p>
            <a:fld id="{646983E4-038C-4290-ACD0-0271321E208F}" type="slidenum">
              <a:rPr lang="it-IT" smtClean="0"/>
              <a:pPr/>
              <a:t>‹N›</a:t>
            </a:fld>
            <a:endParaRPr lang="it-IT"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2" y="0"/>
            <a:ext cx="2944283" cy="495936"/>
          </a:xfrm>
          <a:prstGeom prst="rect">
            <a:avLst/>
          </a:prstGeom>
        </p:spPr>
        <p:txBody>
          <a:bodyPr vert="horz" lIns="91348" tIns="45673" rIns="91348" bIns="45673" rtlCol="0"/>
          <a:lstStyle>
            <a:lvl1pPr algn="l">
              <a:defRPr sz="1100"/>
            </a:lvl1pPr>
          </a:lstStyle>
          <a:p>
            <a:endParaRPr lang="it-IT" dirty="0"/>
          </a:p>
        </p:txBody>
      </p:sp>
      <p:sp>
        <p:nvSpPr>
          <p:cNvPr id="3" name="Segnaposto data 2"/>
          <p:cNvSpPr>
            <a:spLocks noGrp="1"/>
          </p:cNvSpPr>
          <p:nvPr>
            <p:ph type="dt" idx="1"/>
          </p:nvPr>
        </p:nvSpPr>
        <p:spPr>
          <a:xfrm>
            <a:off x="3848647" y="0"/>
            <a:ext cx="2944283" cy="495936"/>
          </a:xfrm>
          <a:prstGeom prst="rect">
            <a:avLst/>
          </a:prstGeom>
        </p:spPr>
        <p:txBody>
          <a:bodyPr vert="horz" lIns="91348" tIns="45673" rIns="91348" bIns="45673" rtlCol="0"/>
          <a:lstStyle>
            <a:lvl1pPr algn="r">
              <a:defRPr sz="1100"/>
            </a:lvl1pPr>
          </a:lstStyle>
          <a:p>
            <a:fld id="{5D5A25CE-394F-4941-9863-5CC500328B23}" type="datetimeFigureOut">
              <a:rPr lang="it-IT" smtClean="0"/>
              <a:pPr/>
              <a:t>16/11/2017</a:t>
            </a:fld>
            <a:endParaRPr lang="it-IT" dirty="0"/>
          </a:p>
        </p:txBody>
      </p:sp>
      <p:sp>
        <p:nvSpPr>
          <p:cNvPr id="4" name="Segnaposto immagine diapositiva 3"/>
          <p:cNvSpPr>
            <a:spLocks noGrp="1" noRot="1" noChangeAspect="1"/>
          </p:cNvSpPr>
          <p:nvPr>
            <p:ph type="sldImg" idx="2"/>
          </p:nvPr>
        </p:nvSpPr>
        <p:spPr>
          <a:xfrm>
            <a:off x="917575" y="742950"/>
            <a:ext cx="4959350" cy="3719513"/>
          </a:xfrm>
          <a:prstGeom prst="rect">
            <a:avLst/>
          </a:prstGeom>
          <a:noFill/>
          <a:ln w="12700">
            <a:solidFill>
              <a:prstClr val="black"/>
            </a:solidFill>
          </a:ln>
        </p:spPr>
        <p:txBody>
          <a:bodyPr vert="horz" lIns="91348" tIns="45673" rIns="91348" bIns="45673" rtlCol="0" anchor="ctr"/>
          <a:lstStyle/>
          <a:p>
            <a:endParaRPr lang="it-IT" dirty="0"/>
          </a:p>
        </p:txBody>
      </p:sp>
      <p:sp>
        <p:nvSpPr>
          <p:cNvPr id="5" name="Segnaposto note 4"/>
          <p:cNvSpPr>
            <a:spLocks noGrp="1"/>
          </p:cNvSpPr>
          <p:nvPr>
            <p:ph type="body" sz="quarter" idx="3"/>
          </p:nvPr>
        </p:nvSpPr>
        <p:spPr>
          <a:xfrm>
            <a:off x="679450" y="4711383"/>
            <a:ext cx="5435600" cy="4463415"/>
          </a:xfrm>
          <a:prstGeom prst="rect">
            <a:avLst/>
          </a:prstGeom>
        </p:spPr>
        <p:txBody>
          <a:bodyPr vert="horz" lIns="91348" tIns="45673" rIns="91348" bIns="45673"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2" y="9421045"/>
            <a:ext cx="2944283" cy="495936"/>
          </a:xfrm>
          <a:prstGeom prst="rect">
            <a:avLst/>
          </a:prstGeom>
        </p:spPr>
        <p:txBody>
          <a:bodyPr vert="horz" lIns="91348" tIns="45673" rIns="91348" bIns="45673" rtlCol="0" anchor="b"/>
          <a:lstStyle>
            <a:lvl1pPr algn="l">
              <a:defRPr sz="1100"/>
            </a:lvl1pPr>
          </a:lstStyle>
          <a:p>
            <a:endParaRPr lang="it-IT" dirty="0"/>
          </a:p>
        </p:txBody>
      </p:sp>
      <p:sp>
        <p:nvSpPr>
          <p:cNvPr id="7" name="Segnaposto numero diapositiva 6"/>
          <p:cNvSpPr>
            <a:spLocks noGrp="1"/>
          </p:cNvSpPr>
          <p:nvPr>
            <p:ph type="sldNum" sz="quarter" idx="5"/>
          </p:nvPr>
        </p:nvSpPr>
        <p:spPr>
          <a:xfrm>
            <a:off x="3848647" y="9421045"/>
            <a:ext cx="2944283" cy="495936"/>
          </a:xfrm>
          <a:prstGeom prst="rect">
            <a:avLst/>
          </a:prstGeom>
        </p:spPr>
        <p:txBody>
          <a:bodyPr vert="horz" lIns="91348" tIns="45673" rIns="91348" bIns="45673" rtlCol="0" anchor="b"/>
          <a:lstStyle>
            <a:lvl1pPr algn="r">
              <a:defRPr sz="1100"/>
            </a:lvl1pPr>
          </a:lstStyle>
          <a:p>
            <a:fld id="{99B69191-39CA-4C7E-A48C-62D4EABD76DB}" type="slidenum">
              <a:rPr lang="it-IT" smtClean="0"/>
              <a:pPr/>
              <a:t>‹N›</a:t>
            </a:fld>
            <a:endParaRPr lang="it-IT"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ima slide">
    <p:spTree>
      <p:nvGrpSpPr>
        <p:cNvPr id="1" name=""/>
        <p:cNvGrpSpPr/>
        <p:nvPr/>
      </p:nvGrpSpPr>
      <p:grpSpPr>
        <a:xfrm>
          <a:off x="0" y="0"/>
          <a:ext cx="0" cy="0"/>
          <a:chOff x="0" y="0"/>
          <a:chExt cx="0" cy="0"/>
        </a:xfrm>
      </p:grpSpPr>
      <p:sp>
        <p:nvSpPr>
          <p:cNvPr id="14" name="Titolo 13"/>
          <p:cNvSpPr>
            <a:spLocks noGrp="1"/>
          </p:cNvSpPr>
          <p:nvPr>
            <p:ph type="ctrTitle"/>
          </p:nvPr>
        </p:nvSpPr>
        <p:spPr>
          <a:xfrm>
            <a:off x="1285852" y="-5672"/>
            <a:ext cx="7406640" cy="1077218"/>
          </a:xfrm>
        </p:spPr>
        <p:txBody>
          <a:bodyPr anchor="b"/>
          <a:lstStyle>
            <a:lvl1pPr algn="ctr">
              <a:defRPr b="1"/>
            </a:lvl1pPr>
            <a:extLst/>
          </a:lstStyle>
          <a:p>
            <a:r>
              <a:rPr kumimoji="0" lang="it-IT" dirty="0" smtClean="0"/>
              <a:t>Fare clic per modificare lo stile del titolo</a:t>
            </a:r>
            <a:endParaRPr kumimoji="0" lang="en-US" dirty="0"/>
          </a:p>
        </p:txBody>
      </p:sp>
      <p:sp>
        <p:nvSpPr>
          <p:cNvPr id="22" name="Sottotitolo 21"/>
          <p:cNvSpPr>
            <a:spLocks noGrp="1"/>
          </p:cNvSpPr>
          <p:nvPr>
            <p:ph type="subTitle" idx="1"/>
          </p:nvPr>
        </p:nvSpPr>
        <p:spPr>
          <a:xfrm>
            <a:off x="1432560" y="2250554"/>
            <a:ext cx="7406640" cy="1892826"/>
          </a:xfrm>
        </p:spPr>
        <p:txBody>
          <a:bodyPr tIns="0"/>
          <a:lstStyle>
            <a:lvl1pPr marL="0" indent="0" algn="ctr">
              <a:buNone/>
              <a:defRPr sz="4000" b="1">
                <a:solidFill>
                  <a:srgbClr val="FF000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dirty="0" smtClean="0"/>
              <a:t>Fare clic per modificare lo stile del sottotitolo dello schema</a:t>
            </a:r>
            <a:endParaRPr kumimoji="0" lang="en-US" dirty="0"/>
          </a:p>
        </p:txBody>
      </p:sp>
      <p:sp>
        <p:nvSpPr>
          <p:cNvPr id="20" name="Segnaposto piè di pagina 19"/>
          <p:cNvSpPr>
            <a:spLocks noGrp="1"/>
          </p:cNvSpPr>
          <p:nvPr>
            <p:ph type="ftr" sz="quarter" idx="11"/>
          </p:nvPr>
        </p:nvSpPr>
        <p:spPr>
          <a:xfrm>
            <a:off x="2555776" y="6305550"/>
            <a:ext cx="5373810" cy="476250"/>
          </a:xfrm>
        </p:spPr>
        <p:txBody>
          <a:bodyPr/>
          <a:lstStyle>
            <a:lvl1pPr algn="r">
              <a:defRPr/>
            </a:lvl1pPr>
            <a:extLst/>
          </a:lstStyle>
          <a:p>
            <a:r>
              <a:rPr lang="it-IT" smtClean="0"/>
              <a:t>Programmazione e Laboratorio di Programmazione - I diagrammi di flusso: esercizi</a:t>
            </a:r>
            <a:endParaRPr lang="it-IT" dirty="0"/>
          </a:p>
        </p:txBody>
      </p:sp>
      <p:sp>
        <p:nvSpPr>
          <p:cNvPr id="10" name="Segnaposto numero diapositiva 9"/>
          <p:cNvSpPr>
            <a:spLocks noGrp="1"/>
          </p:cNvSpPr>
          <p:nvPr>
            <p:ph type="sldNum" sz="quarter" idx="12"/>
          </p:nvPr>
        </p:nvSpPr>
        <p:spPr>
          <a:xfrm>
            <a:off x="8036536" y="6301458"/>
            <a:ext cx="998386" cy="476250"/>
          </a:xfrm>
        </p:spPr>
        <p:txBody>
          <a:bodyPr/>
          <a:lstStyle/>
          <a:p>
            <a:fld id="{F7A210C6-83BB-4F1C-8E0B-1EB9C4021390}" type="slidenum">
              <a:rPr lang="it-IT" smtClean="0"/>
              <a:pPr/>
              <a:t>‹N›</a:t>
            </a:fld>
            <a:endParaRPr lang="it-IT" dirty="0"/>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217324" y="253003"/>
            <a:ext cx="7498080" cy="500066"/>
          </a:xfrm>
        </p:spPr>
        <p:txBody>
          <a:bodyPr/>
          <a:lstStyle/>
          <a:p>
            <a:r>
              <a:rPr kumimoji="0" lang="it-IT" dirty="0" smtClean="0"/>
              <a:t>Fare clic per modificare lo stile del titolo</a:t>
            </a:r>
            <a:endParaRPr kumimoji="0" lang="en-US" dirty="0"/>
          </a:p>
        </p:txBody>
      </p:sp>
      <p:sp>
        <p:nvSpPr>
          <p:cNvPr id="3" name="Segnaposto contenuto 2"/>
          <p:cNvSpPr>
            <a:spLocks noGrp="1"/>
          </p:cNvSpPr>
          <p:nvPr>
            <p:ph idx="1"/>
          </p:nvPr>
        </p:nvSpPr>
        <p:spPr>
          <a:xfrm>
            <a:off x="1217324" y="1002084"/>
            <a:ext cx="7283766" cy="1754326"/>
          </a:xfrm>
        </p:spPr>
        <p:txBody>
          <a:bodyPr/>
          <a:lstStyle>
            <a:lvl1pPr marL="265113" indent="-265113">
              <a:spcBef>
                <a:spcPts val="1200"/>
              </a:spcBef>
              <a:buClrTx/>
              <a:buFont typeface="Arial" pitchFamily="34" charset="0"/>
              <a:buChar char="•"/>
              <a:defRPr sz="2800"/>
            </a:lvl1pPr>
            <a:lvl2pPr marL="541338" indent="-274638">
              <a:buClrTx/>
              <a:buFont typeface="Wingdings" pitchFamily="2" charset="2"/>
              <a:buChar char="§"/>
              <a:defRPr sz="2400"/>
            </a:lvl2pPr>
            <a:lvl3pPr marL="896938" indent="-355600">
              <a:buClrTx/>
              <a:buFont typeface="Wingdings" pitchFamily="2" charset="2"/>
              <a:buChar char="v"/>
              <a:defRPr sz="1800"/>
            </a:lvl3pPr>
            <a:lvl4pPr>
              <a:buClrTx/>
              <a:defRPr/>
            </a:lvl4pPr>
            <a:lvl5pPr>
              <a:buClrTx/>
              <a:defRPr sz="1800"/>
            </a:lvl5pPr>
            <a:extLst/>
          </a:lstStyle>
          <a:p>
            <a:pPr lvl="0" eaLnBrk="1" latinLnBrk="0" hangingPunct="1"/>
            <a:r>
              <a:rPr lang="it-IT" dirty="0" smtClean="0"/>
              <a:t>Fare clic per modificare stili del testo dello schema</a:t>
            </a:r>
          </a:p>
          <a:p>
            <a:pPr lvl="1" eaLnBrk="1" latinLnBrk="0" hangingPunct="1"/>
            <a:r>
              <a:rPr lang="it-IT" dirty="0" smtClean="0"/>
              <a:t>Secondo livello</a:t>
            </a:r>
          </a:p>
          <a:p>
            <a:pPr lvl="2" eaLnBrk="1" latinLnBrk="0" hangingPunct="1"/>
            <a:r>
              <a:rPr lang="it-IT" smtClean="0"/>
              <a:t>Terzo livello</a:t>
            </a:r>
            <a:endParaRPr lang="it-IT" dirty="0" smtClean="0"/>
          </a:p>
        </p:txBody>
      </p:sp>
      <p:sp>
        <p:nvSpPr>
          <p:cNvPr id="5" name="Segnaposto piè di pagina 4"/>
          <p:cNvSpPr>
            <a:spLocks noGrp="1"/>
          </p:cNvSpPr>
          <p:nvPr>
            <p:ph type="ftr" sz="quarter" idx="11"/>
          </p:nvPr>
        </p:nvSpPr>
        <p:spPr>
          <a:xfrm>
            <a:off x="3143240" y="6305550"/>
            <a:ext cx="4840028" cy="476250"/>
          </a:xfrm>
        </p:spPr>
        <p:txBody>
          <a:bodyPr/>
          <a:lstStyle/>
          <a:p>
            <a:pPr algn="r"/>
            <a:r>
              <a:rPr lang="it-IT" smtClean="0"/>
              <a:t>Programmazione di Calcolatori: I diagrammi di flusso - esercizi</a:t>
            </a:r>
            <a:endParaRPr lang="it-IT" dirty="0"/>
          </a:p>
        </p:txBody>
      </p:sp>
      <p:sp>
        <p:nvSpPr>
          <p:cNvPr id="6" name="Segnaposto numero diapositiva 5"/>
          <p:cNvSpPr>
            <a:spLocks noGrp="1"/>
          </p:cNvSpPr>
          <p:nvPr>
            <p:ph type="sldNum" sz="quarter" idx="12"/>
          </p:nvPr>
        </p:nvSpPr>
        <p:spPr/>
        <p:txBody>
          <a:bodyPr/>
          <a:lstStyle/>
          <a:p>
            <a:fld id="{F7A210C6-83BB-4F1C-8E0B-1EB9C4021390}"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mpareremo">
    <p:spTree>
      <p:nvGrpSpPr>
        <p:cNvPr id="1" name=""/>
        <p:cNvGrpSpPr/>
        <p:nvPr/>
      </p:nvGrpSpPr>
      <p:grpSpPr>
        <a:xfrm>
          <a:off x="0" y="0"/>
          <a:ext cx="0" cy="0"/>
          <a:chOff x="0" y="0"/>
          <a:chExt cx="0" cy="0"/>
        </a:xfrm>
      </p:grpSpPr>
      <p:sp>
        <p:nvSpPr>
          <p:cNvPr id="2" name="Titolo 1"/>
          <p:cNvSpPr>
            <a:spLocks noGrp="1"/>
          </p:cNvSpPr>
          <p:nvPr>
            <p:ph type="title"/>
          </p:nvPr>
        </p:nvSpPr>
        <p:spPr>
          <a:xfrm>
            <a:off x="1217324" y="253003"/>
            <a:ext cx="7498080" cy="500066"/>
          </a:xfrm>
        </p:spPr>
        <p:txBody>
          <a:bodyPr/>
          <a:lstStyle/>
          <a:p>
            <a:r>
              <a:rPr kumimoji="0" lang="it-IT" dirty="0" smtClean="0"/>
              <a:t>Fare clic per modificare lo stile del titolo</a:t>
            </a:r>
            <a:endParaRPr kumimoji="0" lang="en-US" dirty="0"/>
          </a:p>
        </p:txBody>
      </p:sp>
      <p:sp>
        <p:nvSpPr>
          <p:cNvPr id="3" name="Segnaposto contenuto 2"/>
          <p:cNvSpPr>
            <a:spLocks noGrp="1"/>
          </p:cNvSpPr>
          <p:nvPr>
            <p:ph idx="1"/>
          </p:nvPr>
        </p:nvSpPr>
        <p:spPr>
          <a:xfrm>
            <a:off x="1285852" y="1508785"/>
            <a:ext cx="7283766" cy="1277273"/>
          </a:xfrm>
        </p:spPr>
        <p:txBody>
          <a:bodyPr/>
          <a:lstStyle>
            <a:lvl1pPr marL="0" indent="0">
              <a:spcBef>
                <a:spcPts val="1200"/>
              </a:spcBef>
              <a:buClrTx/>
              <a:buFont typeface="Arial" pitchFamily="34" charset="0"/>
              <a:buNone/>
              <a:defRPr sz="2400" b="1"/>
            </a:lvl1pPr>
            <a:lvl2pPr marL="1074738" indent="-533400">
              <a:buClrTx/>
              <a:buFont typeface="Wingdings" pitchFamily="2" charset="2"/>
              <a:buChar char="v"/>
              <a:defRPr sz="2400"/>
            </a:lvl2pPr>
            <a:lvl3pPr marL="896938" indent="-355600">
              <a:buClrTx/>
              <a:buFont typeface="Wingdings" pitchFamily="2" charset="2"/>
              <a:buChar char="v"/>
              <a:defRPr sz="1800"/>
            </a:lvl3pPr>
            <a:lvl4pPr>
              <a:buClrTx/>
              <a:defRPr/>
            </a:lvl4pPr>
            <a:lvl5pPr>
              <a:buClrTx/>
              <a:defRPr sz="1800"/>
            </a:lvl5pPr>
            <a:extLst/>
          </a:lstStyle>
          <a:p>
            <a:pPr lvl="0" eaLnBrk="1" latinLnBrk="0" hangingPunct="1"/>
            <a:r>
              <a:rPr lang="it-IT" dirty="0" smtClean="0"/>
              <a:t>Fare clic per modificare stili del testo dello schema</a:t>
            </a:r>
          </a:p>
          <a:p>
            <a:pPr lvl="1" eaLnBrk="1" latinLnBrk="0" hangingPunct="1"/>
            <a:r>
              <a:rPr lang="it-IT" smtClean="0"/>
              <a:t>Secondo livello</a:t>
            </a:r>
            <a:endParaRPr lang="it-IT" dirty="0" smtClean="0"/>
          </a:p>
        </p:txBody>
      </p:sp>
      <p:sp>
        <p:nvSpPr>
          <p:cNvPr id="5" name="Segnaposto piè di pagina 4"/>
          <p:cNvSpPr>
            <a:spLocks noGrp="1"/>
          </p:cNvSpPr>
          <p:nvPr>
            <p:ph type="ftr" sz="quarter" idx="11"/>
          </p:nvPr>
        </p:nvSpPr>
        <p:spPr/>
        <p:txBody>
          <a:bodyPr/>
          <a:lstStyle/>
          <a:p>
            <a:pPr algn="r"/>
            <a:r>
              <a:rPr lang="it-IT" smtClean="0"/>
              <a:t>Programmazione di Calcolatori: I diagrammi di flusso - esercizi</a:t>
            </a:r>
            <a:endParaRPr lang="it-IT" dirty="0"/>
          </a:p>
        </p:txBody>
      </p:sp>
      <p:sp>
        <p:nvSpPr>
          <p:cNvPr id="6" name="Segnaposto numero diapositiva 5"/>
          <p:cNvSpPr>
            <a:spLocks noGrp="1"/>
          </p:cNvSpPr>
          <p:nvPr>
            <p:ph type="sldNum" sz="quarter" idx="12"/>
          </p:nvPr>
        </p:nvSpPr>
        <p:spPr/>
        <p:txBody>
          <a:bodyPr/>
          <a:lstStyle/>
          <a:p>
            <a:fld id="{F7A210C6-83BB-4F1C-8E0B-1EB9C4021390}"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piè di pagina 2"/>
          <p:cNvSpPr>
            <a:spLocks noGrp="1"/>
          </p:cNvSpPr>
          <p:nvPr>
            <p:ph type="ftr" sz="quarter" idx="10"/>
          </p:nvPr>
        </p:nvSpPr>
        <p:spPr>
          <a:xfrm>
            <a:off x="3428992" y="6305550"/>
            <a:ext cx="4554276" cy="476250"/>
          </a:xfrm>
        </p:spPr>
        <p:txBody>
          <a:bodyPr/>
          <a:lstStyle/>
          <a:p>
            <a:r>
              <a:rPr lang="it-IT" smtClean="0"/>
              <a:t>Programmazione di Calcolatori: I diagrammi di flusso - esercizi</a:t>
            </a:r>
            <a:endParaRPr lang="it-IT" dirty="0"/>
          </a:p>
        </p:txBody>
      </p:sp>
      <p:sp>
        <p:nvSpPr>
          <p:cNvPr id="4" name="Segnaposto numero diapositiva 3"/>
          <p:cNvSpPr>
            <a:spLocks noGrp="1"/>
          </p:cNvSpPr>
          <p:nvPr>
            <p:ph type="sldNum" sz="quarter" idx="11"/>
          </p:nvPr>
        </p:nvSpPr>
        <p:spPr/>
        <p:txBody>
          <a:bodyPr/>
          <a:lstStyle/>
          <a:p>
            <a:fld id="{F7A210C6-83BB-4F1C-8E0B-1EB9C4021390}" type="slidenum">
              <a:rPr lang="it-IT" smtClean="0"/>
              <a:pPr/>
              <a:t>‹N›</a:t>
            </a:fld>
            <a:endParaRPr lang="it-IT"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Segnaposto titolo 4"/>
          <p:cNvSpPr>
            <a:spLocks noGrp="1"/>
          </p:cNvSpPr>
          <p:nvPr>
            <p:ph type="title"/>
          </p:nvPr>
        </p:nvSpPr>
        <p:spPr>
          <a:xfrm>
            <a:off x="1214414" y="-106509"/>
            <a:ext cx="7498080" cy="1200329"/>
          </a:xfrm>
          <a:prstGeom prst="rect">
            <a:avLst/>
          </a:prstGeom>
        </p:spPr>
        <p:txBody>
          <a:bodyPr anchor="ctr">
            <a:spAutoFit/>
          </a:bodyPr>
          <a:lstStyle/>
          <a:p>
            <a:r>
              <a:rPr kumimoji="0" lang="it-IT" dirty="0" smtClean="0"/>
              <a:t>Fare clic per modificare lo stile del titolo</a:t>
            </a:r>
            <a:endParaRPr kumimoji="0" lang="en-US" dirty="0"/>
          </a:p>
        </p:txBody>
      </p:sp>
      <p:sp>
        <p:nvSpPr>
          <p:cNvPr id="9" name="Segnaposto testo 8"/>
          <p:cNvSpPr>
            <a:spLocks noGrp="1"/>
          </p:cNvSpPr>
          <p:nvPr>
            <p:ph type="body" idx="1"/>
          </p:nvPr>
        </p:nvSpPr>
        <p:spPr>
          <a:xfrm>
            <a:off x="1214414" y="1000108"/>
            <a:ext cx="7498080" cy="1785104"/>
          </a:xfrm>
          <a:prstGeom prst="rect">
            <a:avLst/>
          </a:prstGeom>
        </p:spPr>
        <p:txBody>
          <a:bodyPr>
            <a:spAutoFit/>
          </a:bodyPr>
          <a:lstStyle/>
          <a:p>
            <a:pPr lvl="0" eaLnBrk="1" latinLnBrk="0" hangingPunct="1"/>
            <a:r>
              <a:rPr kumimoji="0" lang="it-IT" dirty="0" smtClean="0"/>
              <a:t>Fare clic per modificare stili del testo dello schema</a:t>
            </a:r>
          </a:p>
          <a:p>
            <a:pPr lvl="1" eaLnBrk="1" latinLnBrk="0" hangingPunct="1"/>
            <a:r>
              <a:rPr kumimoji="0" lang="it-IT" dirty="0" smtClean="0"/>
              <a:t>Secondo livello</a:t>
            </a:r>
          </a:p>
          <a:p>
            <a:pPr lvl="2" eaLnBrk="1" latinLnBrk="0" hangingPunct="1"/>
            <a:r>
              <a:rPr kumimoji="0" lang="it-IT" smtClean="0"/>
              <a:t>Terzo livello</a:t>
            </a:r>
            <a:endParaRPr kumimoji="0" lang="it-IT" dirty="0" smtClean="0"/>
          </a:p>
        </p:txBody>
      </p:sp>
      <p:sp>
        <p:nvSpPr>
          <p:cNvPr id="10" name="Segnaposto piè di pagina 9"/>
          <p:cNvSpPr>
            <a:spLocks noGrp="1"/>
          </p:cNvSpPr>
          <p:nvPr>
            <p:ph type="ftr" sz="quarter" idx="3"/>
          </p:nvPr>
        </p:nvSpPr>
        <p:spPr>
          <a:xfrm>
            <a:off x="3857620" y="6305550"/>
            <a:ext cx="4125648" cy="476250"/>
          </a:xfrm>
          <a:prstGeom prst="rect">
            <a:avLst/>
          </a:prstGeom>
        </p:spPr>
        <p:txBody>
          <a:bodyPr anchor="b"/>
          <a:lstStyle>
            <a:lvl1pPr algn="r" eaLnBrk="1" latinLnBrk="0" hangingPunct="1">
              <a:defRPr kumimoji="0" sz="1200" baseline="0">
                <a:solidFill>
                  <a:schemeClr val="tx1"/>
                </a:solidFill>
                <a:effectLst/>
              </a:defRPr>
            </a:lvl1pPr>
            <a:extLst/>
          </a:lstStyle>
          <a:p>
            <a:r>
              <a:rPr lang="it-IT" smtClean="0"/>
              <a:t>Programmazione di Calcolatori: I diagrammi di flusso - esercizi</a:t>
            </a:r>
            <a:endParaRPr lang="it-IT" dirty="0"/>
          </a:p>
        </p:txBody>
      </p:sp>
      <p:sp>
        <p:nvSpPr>
          <p:cNvPr id="22" name="Segnaposto numero diapositiva 21"/>
          <p:cNvSpPr>
            <a:spLocks noGrp="1"/>
          </p:cNvSpPr>
          <p:nvPr>
            <p:ph type="sldNum" sz="quarter" idx="4"/>
          </p:nvPr>
        </p:nvSpPr>
        <p:spPr>
          <a:xfrm>
            <a:off x="8072462" y="6305550"/>
            <a:ext cx="998386" cy="476250"/>
          </a:xfrm>
          <a:prstGeom prst="rect">
            <a:avLst/>
          </a:prstGeom>
        </p:spPr>
        <p:txBody>
          <a:bodyPr anchor="b"/>
          <a:lstStyle>
            <a:lvl1pPr algn="ctr" eaLnBrk="1" latinLnBrk="0" hangingPunct="1">
              <a:defRPr kumimoji="0" sz="1200" baseline="0">
                <a:solidFill>
                  <a:schemeClr val="tx1"/>
                </a:solidFill>
                <a:effectLst/>
              </a:defRPr>
            </a:lvl1pPr>
            <a:extLst/>
          </a:lstStyle>
          <a:p>
            <a:fld id="{F7A210C6-83BB-4F1C-8E0B-1EB9C4021390}" type="slidenum">
              <a:rPr lang="it-IT" smtClean="0"/>
              <a:pPr/>
              <a:t>‹N›</a:t>
            </a:fld>
            <a:endParaRPr lang="it-IT" dirty="0"/>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CasellaDiTesto 13"/>
          <p:cNvSpPr txBox="1"/>
          <p:nvPr userDrawn="1"/>
        </p:nvSpPr>
        <p:spPr>
          <a:xfrm>
            <a:off x="0" y="161488"/>
            <a:ext cx="1000100" cy="338554"/>
          </a:xfrm>
          <a:prstGeom prst="rect">
            <a:avLst/>
          </a:prstGeom>
          <a:noFill/>
        </p:spPr>
        <p:txBody>
          <a:bodyPr wrap="square" rtlCol="0">
            <a:spAutoFit/>
          </a:bodyPr>
          <a:lstStyle/>
          <a:p>
            <a:pPr algn="ctr"/>
            <a:r>
              <a:rPr lang="it-IT" sz="800" b="1" baseline="0" dirty="0" smtClean="0"/>
              <a:t>Carlo Gaibisso</a:t>
            </a:r>
          </a:p>
          <a:p>
            <a:pPr algn="ctr"/>
            <a:r>
              <a:rPr lang="it-IT" sz="800" b="1" baseline="0" dirty="0" smtClean="0"/>
              <a:t>Bruno Martino</a:t>
            </a:r>
          </a:p>
        </p:txBody>
      </p:sp>
      <p:sp>
        <p:nvSpPr>
          <p:cNvPr id="13" name="AutoShape 15">
            <a:hlinkClick r:id="" action="ppaction://hlinkshowjump?jump=nextslide"/>
          </p:cNvPr>
          <p:cNvSpPr>
            <a:spLocks noChangeArrowheads="1"/>
          </p:cNvSpPr>
          <p:nvPr userDrawn="1"/>
        </p:nvSpPr>
        <p:spPr bwMode="auto">
          <a:xfrm>
            <a:off x="8715404" y="6572272"/>
            <a:ext cx="228600" cy="150812"/>
          </a:xfrm>
          <a:prstGeom prst="rightArrow">
            <a:avLst>
              <a:gd name="adj1" fmla="val 50000"/>
              <a:gd name="adj2" fmla="val 37895"/>
            </a:avLst>
          </a:prstGeom>
          <a:solidFill>
            <a:schemeClr val="tx1"/>
          </a:solidFill>
          <a:ln w="12700">
            <a:solidFill>
              <a:schemeClr val="tx1"/>
            </a:solidFill>
            <a:miter lim="800000"/>
            <a:headEnd/>
            <a:tailEnd/>
          </a:ln>
        </p:spPr>
        <p:txBody>
          <a:bodyPr wrap="none" anchor="ctr"/>
          <a:lstStyle>
            <a:defPPr>
              <a:defRPr lang="en-US"/>
            </a:defPPr>
            <a:lvl1pPr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1pPr>
            <a:lvl2pPr marL="4572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2pPr>
            <a:lvl3pPr marL="9144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3pPr>
            <a:lvl4pPr marL="13716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4pPr>
            <a:lvl5pPr marL="18288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5pPr>
            <a:lvl6pPr marL="2286000" algn="l" defTabSz="914400" rtl="0" eaLnBrk="1" latinLnBrk="0" hangingPunct="1">
              <a:defRPr kumimoji="1" b="1" kern="1200">
                <a:solidFill>
                  <a:schemeClr val="folHlink"/>
                </a:solidFill>
                <a:latin typeface="Tahoma" pitchFamily="34" charset="0"/>
                <a:ea typeface="+mn-ea"/>
                <a:cs typeface="+mn-cs"/>
              </a:defRPr>
            </a:lvl6pPr>
            <a:lvl7pPr marL="2743200" algn="l" defTabSz="914400" rtl="0" eaLnBrk="1" latinLnBrk="0" hangingPunct="1">
              <a:defRPr kumimoji="1" b="1" kern="1200">
                <a:solidFill>
                  <a:schemeClr val="folHlink"/>
                </a:solidFill>
                <a:latin typeface="Tahoma" pitchFamily="34" charset="0"/>
                <a:ea typeface="+mn-ea"/>
                <a:cs typeface="+mn-cs"/>
              </a:defRPr>
            </a:lvl7pPr>
            <a:lvl8pPr marL="3200400" algn="l" defTabSz="914400" rtl="0" eaLnBrk="1" latinLnBrk="0" hangingPunct="1">
              <a:defRPr kumimoji="1" b="1" kern="1200">
                <a:solidFill>
                  <a:schemeClr val="folHlink"/>
                </a:solidFill>
                <a:latin typeface="Tahoma" pitchFamily="34" charset="0"/>
                <a:ea typeface="+mn-ea"/>
                <a:cs typeface="+mn-cs"/>
              </a:defRPr>
            </a:lvl8pPr>
            <a:lvl9pPr marL="3657600" algn="l" defTabSz="914400" rtl="0" eaLnBrk="1" latinLnBrk="0" hangingPunct="1">
              <a:defRPr kumimoji="1" b="1" kern="1200">
                <a:solidFill>
                  <a:schemeClr val="folHlink"/>
                </a:solidFill>
                <a:latin typeface="Tahoma" pitchFamily="34" charset="0"/>
                <a:ea typeface="+mn-ea"/>
                <a:cs typeface="+mn-cs"/>
              </a:defRPr>
            </a:lvl9pPr>
          </a:lstStyle>
          <a:p>
            <a:pPr>
              <a:defRPr/>
            </a:pPr>
            <a:endParaRPr lang="it-IT"/>
          </a:p>
        </p:txBody>
      </p:sp>
      <p:sp>
        <p:nvSpPr>
          <p:cNvPr id="16" name="AutoShape 16">
            <a:hlinkClick r:id="" action="ppaction://hlinkshowjump?jump=previousslide"/>
          </p:cNvPr>
          <p:cNvSpPr>
            <a:spLocks noChangeArrowheads="1"/>
          </p:cNvSpPr>
          <p:nvPr userDrawn="1"/>
        </p:nvSpPr>
        <p:spPr bwMode="auto">
          <a:xfrm rot="10800000">
            <a:off x="8179412" y="6572272"/>
            <a:ext cx="228600" cy="150812"/>
          </a:xfrm>
          <a:prstGeom prst="rightArrow">
            <a:avLst>
              <a:gd name="adj1" fmla="val 50000"/>
              <a:gd name="adj2" fmla="val 37895"/>
            </a:avLst>
          </a:prstGeom>
          <a:solidFill>
            <a:schemeClr val="tx1"/>
          </a:solidFill>
          <a:ln w="12700">
            <a:solidFill>
              <a:schemeClr val="tx1"/>
            </a:solidFill>
            <a:miter lim="800000"/>
            <a:headEnd/>
            <a:tailEnd/>
          </a:ln>
        </p:spPr>
        <p:txBody>
          <a:bodyPr wrap="none" anchor="ctr"/>
          <a:lstStyle>
            <a:defPPr>
              <a:defRPr lang="en-US"/>
            </a:defPPr>
            <a:lvl1pPr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1pPr>
            <a:lvl2pPr marL="4572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2pPr>
            <a:lvl3pPr marL="9144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3pPr>
            <a:lvl4pPr marL="13716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4pPr>
            <a:lvl5pPr marL="18288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5pPr>
            <a:lvl6pPr marL="2286000" algn="l" defTabSz="914400" rtl="0" eaLnBrk="1" latinLnBrk="0" hangingPunct="1">
              <a:defRPr kumimoji="1" b="1" kern="1200">
                <a:solidFill>
                  <a:schemeClr val="folHlink"/>
                </a:solidFill>
                <a:latin typeface="Tahoma" pitchFamily="34" charset="0"/>
                <a:ea typeface="+mn-ea"/>
                <a:cs typeface="+mn-cs"/>
              </a:defRPr>
            </a:lvl6pPr>
            <a:lvl7pPr marL="2743200" algn="l" defTabSz="914400" rtl="0" eaLnBrk="1" latinLnBrk="0" hangingPunct="1">
              <a:defRPr kumimoji="1" b="1" kern="1200">
                <a:solidFill>
                  <a:schemeClr val="folHlink"/>
                </a:solidFill>
                <a:latin typeface="Tahoma" pitchFamily="34" charset="0"/>
                <a:ea typeface="+mn-ea"/>
                <a:cs typeface="+mn-cs"/>
              </a:defRPr>
            </a:lvl7pPr>
            <a:lvl8pPr marL="3200400" algn="l" defTabSz="914400" rtl="0" eaLnBrk="1" latinLnBrk="0" hangingPunct="1">
              <a:defRPr kumimoji="1" b="1" kern="1200">
                <a:solidFill>
                  <a:schemeClr val="folHlink"/>
                </a:solidFill>
                <a:latin typeface="Tahoma" pitchFamily="34" charset="0"/>
                <a:ea typeface="+mn-ea"/>
                <a:cs typeface="+mn-cs"/>
              </a:defRPr>
            </a:lvl8pPr>
            <a:lvl9pPr marL="3657600" algn="l" defTabSz="914400" rtl="0" eaLnBrk="1" latinLnBrk="0" hangingPunct="1">
              <a:defRPr kumimoji="1" b="1" kern="1200">
                <a:solidFill>
                  <a:schemeClr val="folHlink"/>
                </a:solidFill>
                <a:latin typeface="Tahoma" pitchFamily="34" charset="0"/>
                <a:ea typeface="+mn-ea"/>
                <a:cs typeface="+mn-cs"/>
              </a:defRPr>
            </a:lvl9pPr>
          </a:lstStyle>
          <a:p>
            <a:pPr>
              <a:defRPr/>
            </a:pPr>
            <a:endParaRPr lang="it-IT"/>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Lst>
  <p:timing>
    <p:tnLst>
      <p:par>
        <p:cTn id="1" dur="indefinite" restart="never" nodeType="tmRoot"/>
      </p:par>
    </p:tnLst>
  </p:timing>
  <p:hf hdr="0" dt="0"/>
  <p:txStyles>
    <p:titleStyle>
      <a:lvl1pPr algn="l" rtl="0" eaLnBrk="1" latinLnBrk="0" hangingPunct="1">
        <a:spcBef>
          <a:spcPct val="0"/>
        </a:spcBef>
        <a:buNone/>
        <a:defRPr kumimoji="0" lang="en-US" sz="3600" b="1"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266700" indent="-266700" algn="l" rtl="0" eaLnBrk="1" latinLnBrk="0" hangingPunct="1">
        <a:lnSpc>
          <a:spcPct val="100000"/>
        </a:lnSpc>
        <a:spcBef>
          <a:spcPts val="600"/>
        </a:spcBef>
        <a:buClr>
          <a:srgbClr val="002060"/>
        </a:buClr>
        <a:buSzPct val="100000"/>
        <a:buFont typeface="Arial" pitchFamily="34" charset="0"/>
        <a:buChar char="•"/>
        <a:defRPr kumimoji="0" sz="2800" b="0" kern="1200">
          <a:solidFill>
            <a:srgbClr val="002060"/>
          </a:solidFill>
          <a:latin typeface="+mn-lt"/>
          <a:ea typeface="+mn-ea"/>
          <a:cs typeface="+mn-cs"/>
        </a:defRPr>
      </a:lvl1pPr>
      <a:lvl2pPr marL="541338" indent="-274638" algn="l" rtl="0" eaLnBrk="1" latinLnBrk="0" hangingPunct="1">
        <a:lnSpc>
          <a:spcPct val="100000"/>
        </a:lnSpc>
        <a:spcBef>
          <a:spcPts val="550"/>
        </a:spcBef>
        <a:buClr>
          <a:srgbClr val="002060"/>
        </a:buClr>
        <a:buFont typeface="Wingdings" pitchFamily="2" charset="2"/>
        <a:buChar char="§"/>
        <a:tabLst/>
        <a:defRPr kumimoji="0" sz="2400" b="0" kern="1200">
          <a:solidFill>
            <a:srgbClr val="002060"/>
          </a:solidFill>
          <a:latin typeface="+mn-lt"/>
          <a:ea typeface="+mn-ea"/>
          <a:cs typeface="+mn-cs"/>
        </a:defRPr>
      </a:lvl2pPr>
      <a:lvl3pPr marL="896938" indent="-355600" algn="l" rtl="0" eaLnBrk="1" latinLnBrk="0" hangingPunct="1">
        <a:lnSpc>
          <a:spcPct val="100000"/>
        </a:lnSpc>
        <a:spcBef>
          <a:spcPts val="600"/>
        </a:spcBef>
        <a:buClr>
          <a:srgbClr val="002060"/>
        </a:buClr>
        <a:buFont typeface="Wingdings" pitchFamily="2" charset="2"/>
        <a:buChar char="v"/>
        <a:defRPr kumimoji="0" sz="2000" b="0" kern="1200">
          <a:solidFill>
            <a:srgbClr val="002060"/>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18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16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85852" y="284455"/>
            <a:ext cx="7406640" cy="1200329"/>
          </a:xfrm>
        </p:spPr>
        <p:txBody>
          <a:bodyPr/>
          <a:lstStyle/>
          <a:p>
            <a:r>
              <a:rPr lang="it-IT" dirty="0" smtClean="0"/>
              <a:t>Programmazione e Laboratorio di Programmazione</a:t>
            </a:r>
            <a:endParaRPr lang="it-IT" dirty="0"/>
          </a:p>
        </p:txBody>
      </p:sp>
      <p:sp>
        <p:nvSpPr>
          <p:cNvPr id="3" name="Sottotitolo 2"/>
          <p:cNvSpPr>
            <a:spLocks noGrp="1"/>
          </p:cNvSpPr>
          <p:nvPr>
            <p:ph type="subTitle" idx="1"/>
          </p:nvPr>
        </p:nvSpPr>
        <p:spPr>
          <a:xfrm>
            <a:off x="1432560" y="2250554"/>
            <a:ext cx="7406640" cy="1354217"/>
          </a:xfrm>
        </p:spPr>
        <p:txBody>
          <a:bodyPr/>
          <a:lstStyle/>
          <a:p>
            <a:r>
              <a:rPr lang="it-IT" dirty="0" smtClean="0"/>
              <a:t>Intro </a:t>
            </a:r>
            <a:r>
              <a:rPr lang="it-IT" dirty="0" smtClean="0"/>
              <a:t>alle Funzioni</a:t>
            </a:r>
          </a:p>
          <a:p>
            <a:r>
              <a:rPr lang="it-IT" dirty="0"/>
              <a:t>E</a:t>
            </a:r>
            <a:r>
              <a:rPr lang="it-IT" dirty="0" smtClean="0"/>
              <a:t>sercizi proposti</a:t>
            </a:r>
          </a:p>
        </p:txBody>
      </p:sp>
      <p:sp>
        <p:nvSpPr>
          <p:cNvPr id="4" name="Segnaposto piè di pagina 3"/>
          <p:cNvSpPr>
            <a:spLocks noGrp="1"/>
          </p:cNvSpPr>
          <p:nvPr>
            <p:ph type="ftr" sz="quarter" idx="11"/>
          </p:nvPr>
        </p:nvSpPr>
        <p:spPr>
          <a:xfrm>
            <a:off x="2555776" y="6305550"/>
            <a:ext cx="5373810" cy="476250"/>
          </a:xfrm>
        </p:spPr>
        <p:txBody>
          <a:bodyPr/>
          <a:lstStyle/>
          <a:p>
            <a:r>
              <a:rPr lang="it-IT" dirty="0" smtClean="0"/>
              <a:t>Programmazione e Laboratorio di Programmazione – Le Funzioni: esercizi proposti</a:t>
            </a:r>
            <a:endParaRPr lang="it-IT" dirty="0"/>
          </a:p>
        </p:txBody>
      </p:sp>
      <p:sp>
        <p:nvSpPr>
          <p:cNvPr id="5" name="Segnaposto numero diapositiva 4"/>
          <p:cNvSpPr>
            <a:spLocks noGrp="1"/>
          </p:cNvSpPr>
          <p:nvPr>
            <p:ph type="sldNum" sz="quarter" idx="12"/>
          </p:nvPr>
        </p:nvSpPr>
        <p:spPr/>
        <p:txBody>
          <a:bodyPr/>
          <a:lstStyle/>
          <a:p>
            <a:fld id="{F7A210C6-83BB-4F1C-8E0B-1EB9C4021390}" type="slidenum">
              <a:rPr lang="it-IT" smtClean="0"/>
              <a:pPr/>
              <a:t>1</a:t>
            </a:fld>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7324" y="179871"/>
            <a:ext cx="7498080" cy="646331"/>
          </a:xfrm>
        </p:spPr>
        <p:txBody>
          <a:bodyPr/>
          <a:lstStyle/>
          <a:p>
            <a:r>
              <a:rPr lang="it-IT" dirty="0" smtClean="0"/>
              <a:t>Esercizi</a:t>
            </a:r>
            <a:endParaRPr lang="it-IT" dirty="0"/>
          </a:p>
        </p:txBody>
      </p:sp>
      <p:sp>
        <p:nvSpPr>
          <p:cNvPr id="3" name="Segnaposto contenuto 2"/>
          <p:cNvSpPr>
            <a:spLocks noGrp="1"/>
          </p:cNvSpPr>
          <p:nvPr>
            <p:ph idx="1"/>
          </p:nvPr>
        </p:nvSpPr>
        <p:spPr>
          <a:xfrm>
            <a:off x="1403648" y="836712"/>
            <a:ext cx="7488832" cy="5324535"/>
          </a:xfrm>
        </p:spPr>
        <p:txBody>
          <a:bodyPr/>
          <a:lstStyle/>
          <a:p>
            <a:pPr marL="542925" indent="-542925">
              <a:spcBef>
                <a:spcPts val="600"/>
              </a:spcBef>
              <a:buNone/>
            </a:pPr>
            <a:r>
              <a:rPr lang="it-IT" sz="2000" b="1" dirty="0" smtClean="0"/>
              <a:t>1)	Definire </a:t>
            </a:r>
            <a:r>
              <a:rPr lang="it-IT" sz="2000" b="1" dirty="0"/>
              <a:t>e testare una funzione </a:t>
            </a:r>
            <a:r>
              <a:rPr lang="it-IT" sz="2000" b="1" dirty="0" smtClean="0"/>
              <a:t>che </a:t>
            </a:r>
            <a:r>
              <a:rPr lang="it-IT" sz="2000" b="1" dirty="0"/>
              <a:t>calcola il massimo tra 2 </a:t>
            </a:r>
            <a:r>
              <a:rPr lang="it-IT" sz="2000" b="1" dirty="0" smtClean="0"/>
              <a:t>valori interi</a:t>
            </a:r>
          </a:p>
          <a:p>
            <a:pPr marL="542925" indent="-542925">
              <a:spcBef>
                <a:spcPts val="600"/>
              </a:spcBef>
              <a:buNone/>
            </a:pPr>
            <a:r>
              <a:rPr lang="it-IT" sz="2000" b="1" dirty="0" smtClean="0"/>
              <a:t>2)	Definire </a:t>
            </a:r>
            <a:r>
              <a:rPr lang="it-IT" sz="2000" b="1" dirty="0"/>
              <a:t>e testare una funzione che memorizza in una variabile il massimo tra due valori </a:t>
            </a:r>
            <a:r>
              <a:rPr lang="it-IT" sz="2000" b="1" dirty="0" smtClean="0"/>
              <a:t>interi</a:t>
            </a:r>
            <a:endParaRPr lang="it-IT" sz="2000" b="1" dirty="0"/>
          </a:p>
          <a:p>
            <a:pPr marL="542925" indent="-542925">
              <a:spcBef>
                <a:spcPts val="600"/>
              </a:spcBef>
              <a:buNone/>
            </a:pPr>
            <a:r>
              <a:rPr lang="it-IT" sz="2000" b="1" dirty="0" smtClean="0"/>
              <a:t>3)	Definire </a:t>
            </a:r>
            <a:r>
              <a:rPr lang="it-IT" sz="2000" b="1" dirty="0"/>
              <a:t>e testare una funzione che restituisce il massimo di una sequenza non vuota di numeri interi non negativi terminata da un intero negativo. La funzione deve utilizzare quella per il calcolo del massimo tra 2 valori interi</a:t>
            </a:r>
          </a:p>
          <a:p>
            <a:pPr marL="542925" indent="-542925">
              <a:spcBef>
                <a:spcPts val="600"/>
              </a:spcBef>
              <a:buAutoNum type="arabicParenR" startAt="4"/>
            </a:pPr>
            <a:r>
              <a:rPr lang="it-IT" sz="2000" b="1" dirty="0" smtClean="0"/>
              <a:t>Definire </a:t>
            </a:r>
            <a:r>
              <a:rPr lang="it-IT" sz="2000" b="1" dirty="0"/>
              <a:t>e testare una funzione che calcola la posizione (prima occorrenza) del massimo di una sequenza non vuota di numeri interi non negativi terminata da un intero negativo. </a:t>
            </a:r>
            <a:endParaRPr lang="it-IT" sz="2000" b="1" dirty="0" smtClean="0"/>
          </a:p>
          <a:p>
            <a:pPr marL="542925" indent="-542925">
              <a:spcBef>
                <a:spcPts val="600"/>
              </a:spcBef>
              <a:buAutoNum type="arabicParenR" startAt="4"/>
            </a:pPr>
            <a:r>
              <a:rPr lang="it-IT" sz="2000" b="1" smtClean="0"/>
              <a:t>Definire </a:t>
            </a:r>
            <a:r>
              <a:rPr lang="it-IT" sz="2000" b="1" dirty="0"/>
              <a:t>e testare una funzione che calcola la lunghezza di una sequenza non vuota di numeri interi non negativi terminata da un intero negativo</a:t>
            </a:r>
          </a:p>
        </p:txBody>
      </p:sp>
      <p:sp>
        <p:nvSpPr>
          <p:cNvPr id="4" name="Segnaposto piè di pagina 3"/>
          <p:cNvSpPr>
            <a:spLocks noGrp="1"/>
          </p:cNvSpPr>
          <p:nvPr>
            <p:ph type="ftr" sz="quarter" idx="11"/>
          </p:nvPr>
        </p:nvSpPr>
        <p:spPr>
          <a:xfrm>
            <a:off x="1907704" y="6305550"/>
            <a:ext cx="6075564" cy="476250"/>
          </a:xfrm>
        </p:spPr>
        <p:txBody>
          <a:bodyPr/>
          <a:lstStyle/>
          <a:p>
            <a:r>
              <a:rPr lang="it-IT" dirty="0"/>
              <a:t>Programmazione e Laboratorio di Programmazione </a:t>
            </a:r>
            <a:r>
              <a:rPr lang="it-IT" dirty="0" smtClean="0"/>
              <a:t>– Le Funzioni: esercizi proposti</a:t>
            </a:r>
            <a:endParaRPr lang="it-IT" dirty="0"/>
          </a:p>
        </p:txBody>
      </p:sp>
      <p:sp>
        <p:nvSpPr>
          <p:cNvPr id="5" name="Segnaposto numero diapositiva 4"/>
          <p:cNvSpPr>
            <a:spLocks noGrp="1"/>
          </p:cNvSpPr>
          <p:nvPr>
            <p:ph type="sldNum" sz="quarter" idx="12"/>
          </p:nvPr>
        </p:nvSpPr>
        <p:spPr/>
        <p:txBody>
          <a:bodyPr/>
          <a:lstStyle/>
          <a:p>
            <a:fld id="{F7A210C6-83BB-4F1C-8E0B-1EB9C4021390}" type="slidenum">
              <a:rPr lang="it-IT" smtClean="0"/>
              <a:pPr/>
              <a:t>2</a:t>
            </a:fld>
            <a:endParaRPr lang="it-IT" dirty="0"/>
          </a:p>
        </p:txBody>
      </p:sp>
    </p:spTree>
    <p:extLst>
      <p:ext uri="{BB962C8B-B14F-4D97-AF65-F5344CB8AC3E}">
        <p14:creationId xmlns:p14="http://schemas.microsoft.com/office/powerpoint/2010/main" val="516000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7324" y="179871"/>
            <a:ext cx="7498080" cy="646331"/>
          </a:xfrm>
        </p:spPr>
        <p:txBody>
          <a:bodyPr/>
          <a:lstStyle/>
          <a:p>
            <a:r>
              <a:rPr lang="it-IT" dirty="0" smtClean="0"/>
              <a:t>Esercizi</a:t>
            </a:r>
            <a:endParaRPr lang="it-IT" dirty="0"/>
          </a:p>
        </p:txBody>
      </p:sp>
      <p:sp>
        <p:nvSpPr>
          <p:cNvPr id="3" name="Segnaposto contenuto 2"/>
          <p:cNvSpPr>
            <a:spLocks noGrp="1"/>
          </p:cNvSpPr>
          <p:nvPr>
            <p:ph idx="1"/>
          </p:nvPr>
        </p:nvSpPr>
        <p:spPr>
          <a:xfrm>
            <a:off x="1403648" y="984785"/>
            <a:ext cx="7488832" cy="5632311"/>
          </a:xfrm>
        </p:spPr>
        <p:txBody>
          <a:bodyPr/>
          <a:lstStyle/>
          <a:p>
            <a:pPr marL="542925" indent="-542925">
              <a:spcBef>
                <a:spcPts val="600"/>
              </a:spcBef>
              <a:buNone/>
            </a:pPr>
            <a:r>
              <a:rPr lang="it-IT" sz="2000" b="1" dirty="0" smtClean="0"/>
              <a:t>6)	Definire </a:t>
            </a:r>
            <a:r>
              <a:rPr lang="it-IT" sz="2000" b="1" dirty="0"/>
              <a:t>e testare una funzione che individua la più lunga tra due sequenze non vuote di numeri interi non negativi terminate da un intero negativo</a:t>
            </a:r>
          </a:p>
          <a:p>
            <a:pPr marL="542925" indent="-542925">
              <a:spcBef>
                <a:spcPts val="600"/>
              </a:spcBef>
              <a:buNone/>
            </a:pPr>
            <a:r>
              <a:rPr lang="it-IT" sz="2000" b="1" dirty="0" smtClean="0"/>
              <a:t>8)	Definire </a:t>
            </a:r>
            <a:r>
              <a:rPr lang="it-IT" sz="2000" b="1" dirty="0"/>
              <a:t>e testare una funzione che calcola il minimo comune multiplo tra 2 interi positivi</a:t>
            </a:r>
          </a:p>
          <a:p>
            <a:pPr marL="542925" indent="-542925">
              <a:spcBef>
                <a:spcPts val="600"/>
              </a:spcBef>
              <a:buAutoNum type="arabicParenR" startAt="9"/>
            </a:pPr>
            <a:r>
              <a:rPr lang="it-IT" sz="2000" b="1" dirty="0" smtClean="0"/>
              <a:t>Definire </a:t>
            </a:r>
            <a:r>
              <a:rPr lang="it-IT" sz="2000" b="1" dirty="0"/>
              <a:t>e testare una funzione che calcola il massimo comun divisore tra 2 interi </a:t>
            </a:r>
            <a:r>
              <a:rPr lang="it-IT" sz="2000" b="1" dirty="0" smtClean="0"/>
              <a:t>positivi</a:t>
            </a:r>
          </a:p>
          <a:p>
            <a:pPr marL="542925" indent="-542925">
              <a:spcBef>
                <a:spcPts val="600"/>
              </a:spcBef>
              <a:buAutoNum type="arabicParenR" startAt="9"/>
            </a:pPr>
            <a:r>
              <a:rPr lang="it-IT" sz="2000" b="1" dirty="0" smtClean="0"/>
              <a:t>Definire e testare una funzione che decide se un numero intero è pari</a:t>
            </a:r>
          </a:p>
          <a:p>
            <a:pPr marL="542925" indent="-542925">
              <a:spcBef>
                <a:spcPts val="600"/>
              </a:spcBef>
              <a:buFont typeface="Arial" pitchFamily="34" charset="0"/>
              <a:buAutoNum type="arabicParenR" startAt="9"/>
            </a:pPr>
            <a:r>
              <a:rPr lang="it-IT" sz="2000" b="1" dirty="0"/>
              <a:t>Definire </a:t>
            </a:r>
            <a:r>
              <a:rPr lang="it-IT" sz="2000" b="1" dirty="0" smtClean="0"/>
              <a:t>e </a:t>
            </a:r>
            <a:r>
              <a:rPr lang="it-IT" sz="2000" b="1" dirty="0"/>
              <a:t>testare una funzione che decide se un numero intero è </a:t>
            </a:r>
            <a:r>
              <a:rPr lang="it-IT" sz="2000" b="1" dirty="0" smtClean="0"/>
              <a:t>dispari</a:t>
            </a:r>
          </a:p>
          <a:p>
            <a:pPr marL="542925" indent="-542925">
              <a:spcBef>
                <a:spcPts val="600"/>
              </a:spcBef>
              <a:buFont typeface="Arial" pitchFamily="34" charset="0"/>
              <a:buAutoNum type="arabicParenR" startAt="9"/>
            </a:pPr>
            <a:r>
              <a:rPr lang="it-IT" sz="2000" b="1" smtClean="0"/>
              <a:t>Definire </a:t>
            </a:r>
            <a:r>
              <a:rPr lang="it-IT" sz="2000" b="1"/>
              <a:t>e testare una funzione che decide se un numero intero positivo è primo</a:t>
            </a:r>
          </a:p>
          <a:p>
            <a:pPr marL="542925" indent="-542925">
              <a:spcBef>
                <a:spcPts val="600"/>
              </a:spcBef>
              <a:buFont typeface="Arial" pitchFamily="34" charset="0"/>
              <a:buAutoNum type="arabicParenR" startAt="9"/>
            </a:pPr>
            <a:endParaRPr lang="it-IT" sz="2000" b="1" dirty="0"/>
          </a:p>
          <a:p>
            <a:pPr marL="542925" indent="-542925">
              <a:spcBef>
                <a:spcPts val="600"/>
              </a:spcBef>
              <a:buAutoNum type="arabicParenR" startAt="9"/>
            </a:pPr>
            <a:endParaRPr lang="it-IT" sz="2000" b="1" dirty="0" smtClean="0"/>
          </a:p>
          <a:p>
            <a:pPr marL="542925" indent="-542925">
              <a:spcBef>
                <a:spcPts val="600"/>
              </a:spcBef>
              <a:buAutoNum type="arabicParenR" startAt="9"/>
            </a:pPr>
            <a:endParaRPr lang="it-IT" sz="2000" b="1" dirty="0"/>
          </a:p>
        </p:txBody>
      </p:sp>
      <p:sp>
        <p:nvSpPr>
          <p:cNvPr id="4" name="Segnaposto piè di pagina 3"/>
          <p:cNvSpPr>
            <a:spLocks noGrp="1"/>
          </p:cNvSpPr>
          <p:nvPr>
            <p:ph type="ftr" sz="quarter" idx="11"/>
          </p:nvPr>
        </p:nvSpPr>
        <p:spPr>
          <a:xfrm>
            <a:off x="2123728" y="6305550"/>
            <a:ext cx="5859540" cy="476250"/>
          </a:xfrm>
        </p:spPr>
        <p:txBody>
          <a:bodyPr/>
          <a:lstStyle/>
          <a:p>
            <a:r>
              <a:rPr lang="it-IT" dirty="0"/>
              <a:t>Programmazione e Laboratorio di Programmazione </a:t>
            </a:r>
            <a:r>
              <a:rPr lang="it-IT" dirty="0" smtClean="0"/>
              <a:t>– Le Funzioni: esercizi proposti</a:t>
            </a:r>
            <a:endParaRPr lang="it-IT" dirty="0"/>
          </a:p>
        </p:txBody>
      </p:sp>
      <p:sp>
        <p:nvSpPr>
          <p:cNvPr id="5" name="Segnaposto numero diapositiva 4"/>
          <p:cNvSpPr>
            <a:spLocks noGrp="1"/>
          </p:cNvSpPr>
          <p:nvPr>
            <p:ph type="sldNum" sz="quarter" idx="12"/>
          </p:nvPr>
        </p:nvSpPr>
        <p:spPr/>
        <p:txBody>
          <a:bodyPr/>
          <a:lstStyle/>
          <a:p>
            <a:fld id="{F7A210C6-83BB-4F1C-8E0B-1EB9C4021390}" type="slidenum">
              <a:rPr lang="it-IT" smtClean="0"/>
              <a:pPr/>
              <a:t>3</a:t>
            </a:fld>
            <a:endParaRPr lang="it-IT" dirty="0"/>
          </a:p>
        </p:txBody>
      </p:sp>
    </p:spTree>
    <p:extLst>
      <p:ext uri="{BB962C8B-B14F-4D97-AF65-F5344CB8AC3E}">
        <p14:creationId xmlns:p14="http://schemas.microsoft.com/office/powerpoint/2010/main" val="2388001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7324" y="179871"/>
            <a:ext cx="7498080" cy="646331"/>
          </a:xfrm>
        </p:spPr>
        <p:txBody>
          <a:bodyPr/>
          <a:lstStyle/>
          <a:p>
            <a:r>
              <a:rPr lang="it-IT" dirty="0" smtClean="0"/>
              <a:t>Esercizi</a:t>
            </a:r>
            <a:endParaRPr lang="it-IT" dirty="0"/>
          </a:p>
        </p:txBody>
      </p:sp>
      <p:sp>
        <p:nvSpPr>
          <p:cNvPr id="3" name="Segnaposto contenuto 2"/>
          <p:cNvSpPr>
            <a:spLocks noGrp="1"/>
          </p:cNvSpPr>
          <p:nvPr>
            <p:ph idx="1"/>
          </p:nvPr>
        </p:nvSpPr>
        <p:spPr>
          <a:xfrm>
            <a:off x="1403648" y="984785"/>
            <a:ext cx="7488832" cy="707886"/>
          </a:xfrm>
        </p:spPr>
        <p:txBody>
          <a:bodyPr/>
          <a:lstStyle/>
          <a:p>
            <a:pPr marL="542925" indent="-542925">
              <a:spcBef>
                <a:spcPts val="600"/>
              </a:spcBef>
              <a:buNone/>
            </a:pPr>
            <a:r>
              <a:rPr lang="it-IT" sz="2000" b="1" dirty="0" smtClean="0"/>
              <a:t>12)	Definire </a:t>
            </a:r>
            <a:r>
              <a:rPr lang="it-IT" sz="2000" b="1" dirty="0"/>
              <a:t>e testare una funzione che </a:t>
            </a:r>
            <a:r>
              <a:rPr lang="it-IT" sz="2000" b="1" dirty="0" smtClean="0"/>
              <a:t>decide se un numero intero positivo è primo</a:t>
            </a:r>
          </a:p>
        </p:txBody>
      </p:sp>
      <p:sp>
        <p:nvSpPr>
          <p:cNvPr id="4" name="Segnaposto piè di pagina 3"/>
          <p:cNvSpPr>
            <a:spLocks noGrp="1"/>
          </p:cNvSpPr>
          <p:nvPr>
            <p:ph type="ftr" sz="quarter" idx="11"/>
          </p:nvPr>
        </p:nvSpPr>
        <p:spPr>
          <a:xfrm>
            <a:off x="2123728" y="6305550"/>
            <a:ext cx="5859540" cy="476250"/>
          </a:xfrm>
        </p:spPr>
        <p:txBody>
          <a:bodyPr/>
          <a:lstStyle/>
          <a:p>
            <a:r>
              <a:rPr lang="it-IT" dirty="0"/>
              <a:t>Programmazione e Laboratorio di Programmazione </a:t>
            </a:r>
            <a:r>
              <a:rPr lang="it-IT" dirty="0" smtClean="0"/>
              <a:t>– </a:t>
            </a:r>
            <a:r>
              <a:rPr lang="it-IT" smtClean="0"/>
              <a:t>Le Funzioni: </a:t>
            </a:r>
            <a:r>
              <a:rPr lang="it-IT" dirty="0" smtClean="0"/>
              <a:t>esercizi proposti</a:t>
            </a:r>
            <a:endParaRPr lang="it-IT" dirty="0"/>
          </a:p>
        </p:txBody>
      </p:sp>
      <p:sp>
        <p:nvSpPr>
          <p:cNvPr id="5" name="Segnaposto numero diapositiva 4"/>
          <p:cNvSpPr>
            <a:spLocks noGrp="1"/>
          </p:cNvSpPr>
          <p:nvPr>
            <p:ph type="sldNum" sz="quarter" idx="12"/>
          </p:nvPr>
        </p:nvSpPr>
        <p:spPr/>
        <p:txBody>
          <a:bodyPr/>
          <a:lstStyle/>
          <a:p>
            <a:fld id="{F7A210C6-83BB-4F1C-8E0B-1EB9C4021390}" type="slidenum">
              <a:rPr lang="it-IT" smtClean="0"/>
              <a:pPr/>
              <a:t>4</a:t>
            </a:fld>
            <a:endParaRPr lang="it-IT" dirty="0"/>
          </a:p>
        </p:txBody>
      </p:sp>
    </p:spTree>
    <p:extLst>
      <p:ext uri="{BB962C8B-B14F-4D97-AF65-F5344CB8AC3E}">
        <p14:creationId xmlns:p14="http://schemas.microsoft.com/office/powerpoint/2010/main" val="27607345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no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FF0000"/>
          </a:solidFill>
          <a:headEnd type="none"/>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10772</TotalTime>
  <Words>67</Words>
  <Application>Microsoft Office PowerPoint</Application>
  <PresentationFormat>Presentazione su schermo (4:3)</PresentationFormat>
  <Paragraphs>27</Paragraphs>
  <Slides>4</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vt:i4>
      </vt:variant>
    </vt:vector>
  </HeadingPairs>
  <TitlesOfParts>
    <vt:vector size="11" baseType="lpstr">
      <vt:lpstr>Arial</vt:lpstr>
      <vt:lpstr>Calibri</vt:lpstr>
      <vt:lpstr>Gill Sans MT</vt:lpstr>
      <vt:lpstr>Tahoma</vt:lpstr>
      <vt:lpstr>Wingdings</vt:lpstr>
      <vt:lpstr>Wingdings 2</vt:lpstr>
      <vt:lpstr>Solstizio</vt:lpstr>
      <vt:lpstr>Programmazione e Laboratorio di Programmazione</vt:lpstr>
      <vt:lpstr>Esercizi</vt:lpstr>
      <vt:lpstr>Esercizi</vt:lpstr>
      <vt:lpstr>Esercizi</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gaibisso</dc:creator>
  <cp:lastModifiedBy>Carlo Gaibisso</cp:lastModifiedBy>
  <cp:revision>1048</cp:revision>
  <cp:lastPrinted>2017-11-16T09:16:32Z</cp:lastPrinted>
  <dcterms:created xsi:type="dcterms:W3CDTF">2007-12-10T14:15:35Z</dcterms:created>
  <dcterms:modified xsi:type="dcterms:W3CDTF">2017-11-16T09:29:16Z</dcterms:modified>
</cp:coreProperties>
</file>