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33" r:id="rId4"/>
    <p:sldId id="325" r:id="rId5"/>
    <p:sldId id="330" r:id="rId6"/>
    <p:sldId id="331" r:id="rId7"/>
    <p:sldId id="332" r:id="rId8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97024" autoAdjust="0"/>
  </p:normalViewPr>
  <p:slideViewPr>
    <p:cSldViewPr>
      <p:cViewPr varScale="1">
        <p:scale>
          <a:sx n="50" d="100"/>
          <a:sy n="50" d="100"/>
        </p:scale>
        <p:origin x="20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r">
              <a:defRPr sz="1300"/>
            </a:lvl1pPr>
          </a:lstStyle>
          <a:p>
            <a:fld id="{137E9744-E929-4097-B353-DC1EF083992C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r">
              <a:defRPr sz="1300"/>
            </a:lvl1pPr>
          </a:lstStyle>
          <a:p>
            <a:fld id="{D7A58C79-2279-4C90-9C3B-F1BA4055DD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r">
              <a:defRPr sz="1300"/>
            </a:lvl1pPr>
          </a:lstStyle>
          <a:p>
            <a:fld id="{5D5A25CE-394F-4941-9863-5CC500328B23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1" rIns="99040" bIns="4952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0" tIns="49521" rIns="99040" bIns="4952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r">
              <a:defRPr sz="13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4800600"/>
          </a:xfrm>
        </p:spPr>
        <p:txBody>
          <a:bodyPr/>
          <a:lstStyle>
            <a:lvl1pPr>
              <a:spcBef>
                <a:spcPts val="1200"/>
              </a:spcBef>
              <a:buClrTx/>
              <a:defRPr sz="2000"/>
            </a:lvl1pPr>
            <a:lvl2pPr>
              <a:buClrTx/>
              <a:buFont typeface="Gill Sans MT" pitchFamily="34" charset="0"/>
              <a:buChar char="-"/>
              <a:defRPr sz="1800"/>
            </a:lvl2pPr>
            <a:lvl3pPr>
              <a:buClrTx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...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47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000108"/>
            <a:ext cx="7498080" cy="239757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05/10/2009</a:t>
            </a:r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Le presentazioni ...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asellaDiTesto 13"/>
          <p:cNvSpPr txBox="1"/>
          <p:nvPr userDrawn="1"/>
        </p:nvSpPr>
        <p:spPr>
          <a:xfrm>
            <a:off x="0" y="214290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9132" y="263550"/>
            <a:ext cx="7553348" cy="1077218"/>
          </a:xfrm>
        </p:spPr>
        <p:txBody>
          <a:bodyPr/>
          <a:lstStyle/>
          <a:p>
            <a:pPr algn="ctr"/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661720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Presentiamoci …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2119296"/>
            <a:ext cx="6022452" cy="3416320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Carlo Gaibisso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Tecnologo c/o il Consiglio 	Nazionale delle Ricerche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Istituto di Analisi dei Sistemi ed 	informatica  “Antonio </a:t>
            </a:r>
            <a:r>
              <a:rPr lang="it-IT" dirty="0" err="1" smtClean="0"/>
              <a:t>Ruberti</a:t>
            </a:r>
            <a:r>
              <a:rPr lang="it-IT" dirty="0" smtClean="0"/>
              <a:t>” - 	Via </a:t>
            </a:r>
            <a:r>
              <a:rPr lang="it-IT" dirty="0" smtClean="0"/>
              <a:t>	dei </a:t>
            </a:r>
            <a:r>
              <a:rPr lang="it-IT" dirty="0" smtClean="0"/>
              <a:t>Taurini 19, 00185 Roma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06.4993 7108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</a:t>
            </a:r>
            <a:r>
              <a:rPr lang="it-IT" dirty="0"/>
              <a:t>	</a:t>
            </a:r>
            <a:r>
              <a:rPr lang="it-IT" dirty="0" smtClean="0"/>
              <a:t>labprogrtv2017@iasi.cnr.it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5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2119296"/>
            <a:ext cx="6022452" cy="3724096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Bruno Martino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Collaboratore tecnico degli Enti 	di </a:t>
            </a:r>
            <a:r>
              <a:rPr lang="it-IT" dirty="0" smtClean="0"/>
              <a:t>	Ricerca </a:t>
            </a:r>
            <a:r>
              <a:rPr lang="it-IT" dirty="0" smtClean="0"/>
              <a:t>c/o il Consiglio 	Nazionale </a:t>
            </a:r>
            <a:r>
              <a:rPr lang="it-IT" dirty="0" smtClean="0"/>
              <a:t>	delle </a:t>
            </a:r>
            <a:r>
              <a:rPr lang="it-IT" dirty="0" smtClean="0"/>
              <a:t>Ricerche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Istituto di Analisi dei Sistemi ed 	informatica  “Antonio </a:t>
            </a:r>
            <a:r>
              <a:rPr lang="it-IT" dirty="0" err="1" smtClean="0"/>
              <a:t>Ruberti</a:t>
            </a:r>
            <a:r>
              <a:rPr lang="it-IT" dirty="0" smtClean="0"/>
              <a:t>” - 	Via </a:t>
            </a:r>
            <a:r>
              <a:rPr lang="it-IT" dirty="0" smtClean="0"/>
              <a:t>	dei </a:t>
            </a:r>
            <a:r>
              <a:rPr lang="it-IT" dirty="0" smtClean="0"/>
              <a:t>Taurini 19, 00185 Roma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06.4993 7109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</a:t>
            </a:r>
            <a:r>
              <a:rPr lang="it-IT" dirty="0"/>
              <a:t>	</a:t>
            </a:r>
            <a:r>
              <a:rPr lang="it-IT" dirty="0" smtClean="0"/>
              <a:t>labprogrtv2017@iasi.cnr.it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87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Le buone e le cattive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643050"/>
            <a:ext cx="5786478" cy="2708434"/>
          </a:xfrm>
        </p:spPr>
        <p:txBody>
          <a:bodyPr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5247" y="1633207"/>
            <a:ext cx="1495425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Presentatevi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916832"/>
            <a:ext cx="6908423" cy="4093428"/>
          </a:xfrm>
        </p:spPr>
        <p:txBody>
          <a:bodyPr wrap="square">
            <a:spAutoFit/>
          </a:bodyPr>
          <a:lstStyle/>
          <a:p>
            <a:pPr marL="361950" indent="-279400">
              <a:spcBef>
                <a:spcPts val="0"/>
              </a:spcBef>
              <a:spcAft>
                <a:spcPts val="1200"/>
              </a:spcAft>
              <a:tabLst>
                <a:tab pos="1700213" algn="l"/>
                <a:tab pos="1971675" algn="l"/>
              </a:tabLst>
            </a:pPr>
            <a:r>
              <a:rPr lang="it-IT" dirty="0" smtClean="0"/>
              <a:t>Spediscimi una e-mail all’indirizzo </a:t>
            </a:r>
          </a:p>
          <a:p>
            <a:pPr marL="1971675" lvl="1" indent="0" eaLnBrk="0" hangingPunct="0">
              <a:buNone/>
              <a:tabLst>
                <a:tab pos="3048000" algn="l"/>
              </a:tabLst>
            </a:pPr>
            <a:r>
              <a:rPr lang="it-IT" dirty="0" smtClean="0"/>
              <a:t>labprogrtv2017@iasi.cnr.it</a:t>
            </a:r>
            <a:endParaRPr lang="it-IT" dirty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Oggetto</a:t>
            </a:r>
            <a:r>
              <a:rPr lang="it-IT" dirty="0" smtClean="0"/>
              <a:t>:	Info studenti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Contenuto: 	il tuo</a:t>
            </a:r>
          </a:p>
          <a:p>
            <a:pPr marL="82550" lvl="1" indent="0">
              <a:spcBef>
                <a:spcPts val="1200"/>
              </a:spcBef>
              <a:buSzPct val="80000"/>
              <a:buNone/>
              <a:tabLst>
                <a:tab pos="1971675" algn="l"/>
              </a:tabLst>
            </a:pPr>
            <a:r>
              <a:rPr lang="it-IT" dirty="0"/>
              <a:t>	</a:t>
            </a:r>
            <a:r>
              <a:rPr lang="it-IT" sz="2000" dirty="0" smtClean="0"/>
              <a:t>nome </a:t>
            </a:r>
            <a:r>
              <a:rPr lang="it-IT" sz="2000" dirty="0"/>
              <a:t>e </a:t>
            </a:r>
            <a:r>
              <a:rPr lang="it-IT" sz="2000" dirty="0" smtClean="0"/>
              <a:t>cognome</a:t>
            </a:r>
          </a:p>
          <a:p>
            <a:pPr marL="82550" lvl="1" indent="0">
              <a:spcBef>
                <a:spcPts val="1200"/>
              </a:spcBef>
              <a:buSzPct val="80000"/>
              <a:buNone/>
              <a:tabLst>
                <a:tab pos="1971675" algn="l"/>
              </a:tabLst>
            </a:pPr>
            <a:r>
              <a:rPr lang="it-IT" sz="2000" dirty="0"/>
              <a:t>	</a:t>
            </a:r>
            <a:r>
              <a:rPr lang="it-IT" sz="2000" dirty="0" smtClean="0"/>
              <a:t>indirizzo e-mail</a:t>
            </a:r>
          </a:p>
          <a:p>
            <a:pPr marL="82550" lvl="1" indent="0">
              <a:spcBef>
                <a:spcPts val="1200"/>
              </a:spcBef>
              <a:buSzPct val="80000"/>
              <a:buNone/>
              <a:tabLst>
                <a:tab pos="1971675" algn="l"/>
              </a:tabLst>
            </a:pPr>
            <a:r>
              <a:rPr lang="it-IT" sz="2000" dirty="0"/>
              <a:t>	</a:t>
            </a:r>
            <a:r>
              <a:rPr lang="it-IT" sz="2000" dirty="0" smtClean="0"/>
              <a:t>numero di cellulare (se vuoi …)</a:t>
            </a:r>
            <a:endParaRPr lang="it-IT" sz="2000" dirty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Se in breve non ricevi una mia </a:t>
            </a:r>
            <a:r>
              <a:rPr lang="it-IT" dirty="0"/>
              <a:t>risposta </a:t>
            </a:r>
            <a:r>
              <a:rPr lang="it-IT" dirty="0" smtClean="0"/>
              <a:t>contattami per posta elettronica o telefonicamente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10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Presentatevi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96252" y="2099278"/>
            <a:ext cx="6188344" cy="2862322"/>
          </a:xfrm>
        </p:spPr>
        <p:txBody>
          <a:bodyPr wrap="square">
            <a:spAutoFit/>
          </a:bodyPr>
          <a:lstStyle/>
          <a:p>
            <a:pPr marL="361950" indent="-279400">
              <a:tabLst>
                <a:tab pos="1971675" algn="l"/>
              </a:tabLst>
            </a:pPr>
            <a:endParaRPr lang="it-IT" dirty="0" smtClean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Chi conosce i diagrammi di flusso?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Chi ha una qualche esperienza di programmazione?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/>
              <a:t>Quanti di voi hanno una qualche esperienza di </a:t>
            </a:r>
            <a:r>
              <a:rPr lang="it-IT" dirty="0" smtClean="0"/>
              <a:t>Linux?</a:t>
            </a:r>
          </a:p>
          <a:p>
            <a:pPr marL="361950" indent="-279400">
              <a:tabLst>
                <a:tab pos="1971675" algn="l"/>
              </a:tabLst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64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Il materiale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1680" y="3724774"/>
            <a:ext cx="6188344" cy="861774"/>
          </a:xfrm>
        </p:spPr>
        <p:txBody>
          <a:bodyPr wrap="square">
            <a:spAutoFit/>
          </a:bodyPr>
          <a:lstStyle/>
          <a:p>
            <a:pPr marL="82550" indent="0">
              <a:buNone/>
              <a:tabLst>
                <a:tab pos="1971675" algn="l"/>
              </a:tabLst>
            </a:pPr>
            <a:r>
              <a:rPr lang="it-IT" dirty="0" smtClean="0"/>
              <a:t>Disponibile al </a:t>
            </a:r>
            <a:r>
              <a:rPr lang="it-IT" dirty="0" smtClean="0"/>
              <a:t>link</a:t>
            </a:r>
            <a:endParaRPr lang="it-IT" dirty="0" smtClean="0"/>
          </a:p>
          <a:p>
            <a:pPr marL="82550" indent="0">
              <a:buNone/>
              <a:tabLst>
                <a:tab pos="1971675" algn="l"/>
              </a:tabLst>
            </a:pPr>
            <a:r>
              <a:rPr lang="it-IT" dirty="0"/>
              <a:t>	</a:t>
            </a:r>
            <a:r>
              <a:rPr lang="it-IT" dirty="0" smtClean="0"/>
              <a:t>http</a:t>
            </a:r>
            <a:r>
              <a:rPr lang="it-IT" dirty="0"/>
              <a:t>: //</a:t>
            </a:r>
            <a:r>
              <a:rPr lang="it-IT" dirty="0"/>
              <a:t>www.iasi.cnr.it/~cgaibisso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7069" y="1412776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13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2089</TotalTime>
  <Words>98</Words>
  <Application>Microsoft Office PowerPoint</Application>
  <PresentationFormat>Presentazione su schermo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Verdana</vt:lpstr>
      <vt:lpstr>Wingdings 2</vt:lpstr>
      <vt:lpstr>Solstizio</vt:lpstr>
      <vt:lpstr>Programmazione e Laboratorio di Programmazione</vt:lpstr>
      <vt:lpstr>Mi presento …</vt:lpstr>
      <vt:lpstr>Mi presento …</vt:lpstr>
      <vt:lpstr>Le buone e le cattive …</vt:lpstr>
      <vt:lpstr>Presentatevi …</vt:lpstr>
      <vt:lpstr>Presentatevi …</vt:lpstr>
      <vt:lpstr>Il materiale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244</cp:revision>
  <dcterms:created xsi:type="dcterms:W3CDTF">2007-12-10T14:15:35Z</dcterms:created>
  <dcterms:modified xsi:type="dcterms:W3CDTF">2017-10-10T08:42:41Z</dcterms:modified>
</cp:coreProperties>
</file>