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1" r:id="rId4"/>
    <p:sldId id="259" r:id="rId5"/>
    <p:sldId id="263" r:id="rId6"/>
    <p:sldId id="267" r:id="rId7"/>
    <p:sldId id="264" r:id="rId8"/>
    <p:sldId id="271" r:id="rId9"/>
    <p:sldId id="279" r:id="rId10"/>
    <p:sldId id="277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67" d="100"/>
          <a:sy n="67" d="100"/>
        </p:scale>
        <p:origin x="13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08/10/2017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08/10/2017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357554" y="6305550"/>
            <a:ext cx="464347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di Calcolatori: pio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305550"/>
            <a:ext cx="5499500" cy="476250"/>
          </a:xfrm>
        </p:spPr>
        <p:txBody>
          <a:bodyPr/>
          <a:lstStyle/>
          <a:p>
            <a:pPr algn="l"/>
            <a:r>
              <a:rPr lang="it-IT" dirty="0" smtClean="0"/>
              <a:t>Programmazione e Laboratorio di Programmazione - pio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071802" y="6305550"/>
            <a:ext cx="4911466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0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pPr algn="l"/>
            <a:r>
              <a:rPr lang="it-IT" smtClean="0"/>
              <a:t>Programmazione di Calcolatori: Pio?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II</a:t>
            </a:r>
          </a:p>
          <a:p>
            <a:r>
              <a:rPr lang="it-IT" dirty="0" smtClean="0"/>
              <a:t>Cosa vuol dire </a:t>
            </a:r>
            <a:r>
              <a:rPr lang="it-IT" dirty="0"/>
              <a:t>p</a:t>
            </a:r>
            <a:r>
              <a:rPr lang="it-IT" dirty="0" smtClean="0"/>
              <a:t>rogrammare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75224" y="6283336"/>
            <a:ext cx="6093320" cy="476250"/>
          </a:xfrm>
        </p:spPr>
        <p:txBody>
          <a:bodyPr/>
          <a:lstStyle/>
          <a:p>
            <a:pPr algn="l"/>
            <a:r>
              <a:rPr lang="it-IT" dirty="0" smtClean="0"/>
              <a:t>Programmazione e Laboratorio di Programmazione – Cosa vuol dire programmare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Ma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6956" y="629110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819305" y="3203571"/>
            <a:ext cx="7038975" cy="523874"/>
            <a:chOff x="558" y="1836"/>
            <a:chExt cx="4434" cy="33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912" y="1836"/>
              <a:ext cx="408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2800" b="1">
                  <a:solidFill>
                    <a:srgbClr val="FF0000"/>
                  </a:solidFill>
                </a:rPr>
                <a:t>Esistono Problemi non risolvibili?</a:t>
              </a:r>
            </a:p>
          </p:txBody>
        </p:sp>
        <p:pic>
          <p:nvPicPr>
            <p:cNvPr id="7" name="Picture 4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8" y="1843"/>
              <a:ext cx="336" cy="317"/>
            </a:xfrm>
            <a:prstGeom prst="rect">
              <a:avLst/>
            </a:prstGeom>
            <a:noFill/>
          </p:spPr>
        </p:pic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95594" y="2071678"/>
            <a:ext cx="4762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it-IT" sz="2400" b="1"/>
              <a:t>se esiste un algoritmo per la </a:t>
            </a:r>
            <a:r>
              <a:rPr lang="it-IT" sz="2400" b="1" smtClean="0"/>
              <a:t>sua soluzione</a:t>
            </a:r>
            <a:endParaRPr lang="it-IT" sz="2400" b="1"/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500166" y="1395399"/>
            <a:ext cx="5867400" cy="523875"/>
            <a:chOff x="576" y="1014"/>
            <a:chExt cx="3696" cy="330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912" y="1014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Problema risolvibile</a:t>
              </a:r>
            </a:p>
          </p:txBody>
        </p:sp>
        <p:pic>
          <p:nvPicPr>
            <p:cNvPr id="11" name="Picture 10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6" y="1035"/>
              <a:ext cx="288" cy="288"/>
            </a:xfrm>
            <a:prstGeom prst="rect">
              <a:avLst/>
            </a:prstGeom>
            <a:noFill/>
          </p:spPr>
        </p:pic>
      </p:grp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571736" y="3955325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400" b="1"/>
              <a:t>la </a:t>
            </a:r>
            <a:r>
              <a:rPr lang="it-IT" sz="2400" b="1" smtClean="0"/>
              <a:t>stragrande maggioranza dei problemi non </a:t>
            </a:r>
            <a:r>
              <a:rPr lang="it-IT" sz="2400" b="1"/>
              <a:t>sono risolvibili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Programmare ….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320972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228716" y="2071678"/>
            <a:ext cx="2057400" cy="2290763"/>
            <a:chOff x="576" y="912"/>
            <a:chExt cx="1296" cy="1443"/>
          </a:xfrm>
        </p:grpSpPr>
        <p:pic>
          <p:nvPicPr>
            <p:cNvPr id="6" name="Picture 17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912"/>
              <a:ext cx="129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796" y="2064"/>
              <a:ext cx="8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Quesito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6705600" y="3894160"/>
            <a:ext cx="1855788" cy="2519363"/>
            <a:chOff x="4224" y="2016"/>
            <a:chExt cx="1169" cy="1587"/>
          </a:xfrm>
        </p:grpSpPr>
        <p:pic>
          <p:nvPicPr>
            <p:cNvPr id="9" name="Picture 20" descr="C:\Documents and Settings\Gaibisso\Dati applicazioni\Microsoft\Media Catalog\Downloaded Clips\cl9c\j0391794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016"/>
              <a:ext cx="1169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4597" y="3312"/>
              <a:ext cx="4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Voi</a:t>
              </a: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705234" y="3043254"/>
            <a:ext cx="2152650" cy="2655888"/>
            <a:chOff x="2256" y="1440"/>
            <a:chExt cx="1356" cy="1673"/>
          </a:xfrm>
        </p:grpSpPr>
        <p:pic>
          <p:nvPicPr>
            <p:cNvPr id="12" name="Picture 19" descr="C:\Documents and Settings\Gaibisso\Dati applicazioni\Microsoft\Media Catalog\Downloaded Clips\cl60\j0241567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56" y="1440"/>
              <a:ext cx="1356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2501" y="2822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it-IT" sz="2400" b="1"/>
                <a:t>Automa</a:t>
              </a:r>
            </a:p>
          </p:txBody>
        </p:sp>
      </p:grp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3500430" y="1123688"/>
            <a:ext cx="5214974" cy="17338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kumimoji="0" lang="it-IT" sz="2400" b="1" dirty="0">
                <a:solidFill>
                  <a:schemeClr val="hlink"/>
                </a:solidFill>
              </a:rPr>
              <a:t>Individuare la sequenza di ordini, tra quelli eseguibili dall’automa, che </a:t>
            </a:r>
            <a:r>
              <a:rPr kumimoji="0" lang="it-IT" sz="2400" b="1" dirty="0" smtClean="0">
                <a:solidFill>
                  <a:schemeClr val="hlink"/>
                </a:solidFill>
              </a:rPr>
              <a:t>risolve, </a:t>
            </a:r>
            <a:r>
              <a:rPr kumimoji="0" lang="it-IT" sz="2400" b="1" dirty="0" smtClean="0">
                <a:solidFill>
                  <a:srgbClr val="002060"/>
                </a:solidFill>
              </a:rPr>
              <a:t>in maniera efficace, </a:t>
            </a:r>
            <a:r>
              <a:rPr kumimoji="0" lang="it-IT" sz="2400" b="1" dirty="0" smtClean="0">
                <a:solidFill>
                  <a:schemeClr val="hlink"/>
                </a:solidFill>
              </a:rPr>
              <a:t>il problema, </a:t>
            </a:r>
            <a:r>
              <a:rPr kumimoji="0" lang="it-IT" sz="2400" b="1" dirty="0" smtClean="0">
                <a:solidFill>
                  <a:srgbClr val="002060"/>
                </a:solidFill>
              </a:rPr>
              <a:t>se possibile</a:t>
            </a:r>
            <a:endParaRPr kumimoji="0"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Informazione</a:t>
            </a:r>
            <a:r>
              <a:rPr lang="it-IT" dirty="0"/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48964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85918" y="1928802"/>
            <a:ext cx="29289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400" b="1"/>
              <a:t>tutto ciò che riduce l’incertezza di chi la riceve</a:t>
            </a: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3654454" y="3759199"/>
            <a:ext cx="5132388" cy="1839914"/>
            <a:chOff x="1248" y="2323"/>
            <a:chExt cx="3233" cy="1159"/>
          </a:xfrm>
        </p:grpSpPr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1248" y="2342"/>
              <a:ext cx="723" cy="1087"/>
              <a:chOff x="1654" y="2420"/>
              <a:chExt cx="723" cy="1087"/>
            </a:xfrm>
          </p:grpSpPr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775" y="3274"/>
                <a:ext cx="51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b="1"/>
                  <a:t>Mario</a:t>
                </a:r>
              </a:p>
            </p:txBody>
          </p:sp>
          <p:grpSp>
            <p:nvGrpSpPr>
              <p:cNvPr id="12" name="Group 7"/>
              <p:cNvGrpSpPr>
                <a:grpSpLocks/>
              </p:cNvGrpSpPr>
              <p:nvPr/>
            </p:nvGrpSpPr>
            <p:grpSpPr bwMode="auto">
              <a:xfrm flipH="1">
                <a:off x="1654" y="2420"/>
                <a:ext cx="723" cy="814"/>
                <a:chOff x="4470" y="1920"/>
                <a:chExt cx="723" cy="814"/>
              </a:xfrm>
            </p:grpSpPr>
            <p:sp>
              <p:nvSpPr>
                <p:cNvPr id="13" name="Freeform 8"/>
                <p:cNvSpPr>
                  <a:spLocks/>
                </p:cNvSpPr>
                <p:nvPr/>
              </p:nvSpPr>
              <p:spPr bwMode="auto">
                <a:xfrm>
                  <a:off x="4771" y="2145"/>
                  <a:ext cx="323" cy="242"/>
                </a:xfrm>
                <a:custGeom>
                  <a:avLst/>
                  <a:gdLst>
                    <a:gd name="T0" fmla="*/ 59 w 969"/>
                    <a:gd name="T1" fmla="*/ 153 h 728"/>
                    <a:gd name="T2" fmla="*/ 53 w 969"/>
                    <a:gd name="T3" fmla="*/ 161 h 728"/>
                    <a:gd name="T4" fmla="*/ 46 w 969"/>
                    <a:gd name="T5" fmla="*/ 166 h 728"/>
                    <a:gd name="T6" fmla="*/ 36 w 969"/>
                    <a:gd name="T7" fmla="*/ 169 h 728"/>
                    <a:gd name="T8" fmla="*/ 26 w 969"/>
                    <a:gd name="T9" fmla="*/ 168 h 728"/>
                    <a:gd name="T10" fmla="*/ 15 w 969"/>
                    <a:gd name="T11" fmla="*/ 164 h 728"/>
                    <a:gd name="T12" fmla="*/ 6 w 969"/>
                    <a:gd name="T13" fmla="*/ 159 h 728"/>
                    <a:gd name="T14" fmla="*/ 1 w 969"/>
                    <a:gd name="T15" fmla="*/ 152 h 728"/>
                    <a:gd name="T16" fmla="*/ 0 w 969"/>
                    <a:gd name="T17" fmla="*/ 137 h 728"/>
                    <a:gd name="T18" fmla="*/ 4 w 969"/>
                    <a:gd name="T19" fmla="*/ 107 h 728"/>
                    <a:gd name="T20" fmla="*/ 10 w 969"/>
                    <a:gd name="T21" fmla="*/ 90 h 728"/>
                    <a:gd name="T22" fmla="*/ 17 w 969"/>
                    <a:gd name="T23" fmla="*/ 78 h 728"/>
                    <a:gd name="T24" fmla="*/ 27 w 969"/>
                    <a:gd name="T25" fmla="*/ 65 h 728"/>
                    <a:gd name="T26" fmla="*/ 37 w 969"/>
                    <a:gd name="T27" fmla="*/ 54 h 728"/>
                    <a:gd name="T28" fmla="*/ 46 w 969"/>
                    <a:gd name="T29" fmla="*/ 47 h 728"/>
                    <a:gd name="T30" fmla="*/ 48 w 969"/>
                    <a:gd name="T31" fmla="*/ 45 h 728"/>
                    <a:gd name="T32" fmla="*/ 46 w 969"/>
                    <a:gd name="T33" fmla="*/ 45 h 728"/>
                    <a:gd name="T34" fmla="*/ 45 w 969"/>
                    <a:gd name="T35" fmla="*/ 43 h 728"/>
                    <a:gd name="T36" fmla="*/ 46 w 969"/>
                    <a:gd name="T37" fmla="*/ 39 h 728"/>
                    <a:gd name="T38" fmla="*/ 50 w 969"/>
                    <a:gd name="T39" fmla="*/ 33 h 728"/>
                    <a:gd name="T40" fmla="*/ 53 w 969"/>
                    <a:gd name="T41" fmla="*/ 26 h 728"/>
                    <a:gd name="T42" fmla="*/ 59 w 969"/>
                    <a:gd name="T43" fmla="*/ 21 h 728"/>
                    <a:gd name="T44" fmla="*/ 64 w 969"/>
                    <a:gd name="T45" fmla="*/ 18 h 728"/>
                    <a:gd name="T46" fmla="*/ 70 w 969"/>
                    <a:gd name="T47" fmla="*/ 16 h 728"/>
                    <a:gd name="T48" fmla="*/ 78 w 969"/>
                    <a:gd name="T49" fmla="*/ 13 h 728"/>
                    <a:gd name="T50" fmla="*/ 88 w 969"/>
                    <a:gd name="T51" fmla="*/ 9 h 728"/>
                    <a:gd name="T52" fmla="*/ 99 w 969"/>
                    <a:gd name="T53" fmla="*/ 6 h 728"/>
                    <a:gd name="T54" fmla="*/ 109 w 969"/>
                    <a:gd name="T55" fmla="*/ 2 h 728"/>
                    <a:gd name="T56" fmla="*/ 118 w 969"/>
                    <a:gd name="T57" fmla="*/ 0 h 728"/>
                    <a:gd name="T58" fmla="*/ 126 w 969"/>
                    <a:gd name="T59" fmla="*/ 0 h 728"/>
                    <a:gd name="T60" fmla="*/ 133 w 969"/>
                    <a:gd name="T61" fmla="*/ 2 h 728"/>
                    <a:gd name="T62" fmla="*/ 144 w 969"/>
                    <a:gd name="T63" fmla="*/ 5 h 728"/>
                    <a:gd name="T64" fmla="*/ 154 w 969"/>
                    <a:gd name="T65" fmla="*/ 7 h 728"/>
                    <a:gd name="T66" fmla="*/ 161 w 969"/>
                    <a:gd name="T67" fmla="*/ 9 h 728"/>
                    <a:gd name="T68" fmla="*/ 230 w 969"/>
                    <a:gd name="T69" fmla="*/ 20 h 728"/>
                    <a:gd name="T70" fmla="*/ 236 w 969"/>
                    <a:gd name="T71" fmla="*/ 16 h 728"/>
                    <a:gd name="T72" fmla="*/ 250 w 969"/>
                    <a:gd name="T73" fmla="*/ 9 h 728"/>
                    <a:gd name="T74" fmla="*/ 264 w 969"/>
                    <a:gd name="T75" fmla="*/ 2 h 728"/>
                    <a:gd name="T76" fmla="*/ 274 w 969"/>
                    <a:gd name="T77" fmla="*/ 2 h 728"/>
                    <a:gd name="T78" fmla="*/ 279 w 969"/>
                    <a:gd name="T79" fmla="*/ 7 h 728"/>
                    <a:gd name="T80" fmla="*/ 285 w 969"/>
                    <a:gd name="T81" fmla="*/ 12 h 728"/>
                    <a:gd name="T82" fmla="*/ 290 w 969"/>
                    <a:gd name="T83" fmla="*/ 16 h 728"/>
                    <a:gd name="T84" fmla="*/ 292 w 969"/>
                    <a:gd name="T85" fmla="*/ 18 h 728"/>
                    <a:gd name="T86" fmla="*/ 298 w 969"/>
                    <a:gd name="T87" fmla="*/ 32 h 728"/>
                    <a:gd name="T88" fmla="*/ 310 w 969"/>
                    <a:gd name="T89" fmla="*/ 64 h 728"/>
                    <a:gd name="T90" fmla="*/ 321 w 969"/>
                    <a:gd name="T91" fmla="*/ 106 h 728"/>
                    <a:gd name="T92" fmla="*/ 322 w 969"/>
                    <a:gd name="T93" fmla="*/ 149 h 728"/>
                    <a:gd name="T94" fmla="*/ 316 w 969"/>
                    <a:gd name="T95" fmla="*/ 183 h 728"/>
                    <a:gd name="T96" fmla="*/ 309 w 969"/>
                    <a:gd name="T97" fmla="*/ 203 h 728"/>
                    <a:gd name="T98" fmla="*/ 303 w 969"/>
                    <a:gd name="T99" fmla="*/ 215 h 728"/>
                    <a:gd name="T100" fmla="*/ 298 w 969"/>
                    <a:gd name="T101" fmla="*/ 220 h 728"/>
                    <a:gd name="T102" fmla="*/ 293 w 969"/>
                    <a:gd name="T103" fmla="*/ 223 h 728"/>
                    <a:gd name="T104" fmla="*/ 287 w 969"/>
                    <a:gd name="T105" fmla="*/ 227 h 728"/>
                    <a:gd name="T106" fmla="*/ 281 w 969"/>
                    <a:gd name="T107" fmla="*/ 229 h 728"/>
                    <a:gd name="T108" fmla="*/ 275 w 969"/>
                    <a:gd name="T109" fmla="*/ 228 h 728"/>
                    <a:gd name="T110" fmla="*/ 267 w 969"/>
                    <a:gd name="T111" fmla="*/ 223 h 728"/>
                    <a:gd name="T112" fmla="*/ 264 w 969"/>
                    <a:gd name="T113" fmla="*/ 221 h 728"/>
                    <a:gd name="T114" fmla="*/ 138 w 969"/>
                    <a:gd name="T115" fmla="*/ 190 h 728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969"/>
                    <a:gd name="T175" fmla="*/ 0 h 728"/>
                    <a:gd name="T176" fmla="*/ 969 w 969"/>
                    <a:gd name="T177" fmla="*/ 728 h 728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969" h="728">
                      <a:moveTo>
                        <a:pt x="188" y="451"/>
                      </a:moveTo>
                      <a:lnTo>
                        <a:pt x="178" y="461"/>
                      </a:lnTo>
                      <a:lnTo>
                        <a:pt x="168" y="472"/>
                      </a:lnTo>
                      <a:lnTo>
                        <a:pt x="158" y="483"/>
                      </a:lnTo>
                      <a:lnTo>
                        <a:pt x="148" y="492"/>
                      </a:lnTo>
                      <a:lnTo>
                        <a:pt x="137" y="500"/>
                      </a:lnTo>
                      <a:lnTo>
                        <a:pt x="124" y="507"/>
                      </a:lnTo>
                      <a:lnTo>
                        <a:pt x="109" y="509"/>
                      </a:lnTo>
                      <a:lnTo>
                        <a:pt x="95" y="508"/>
                      </a:lnTo>
                      <a:lnTo>
                        <a:pt x="78" y="504"/>
                      </a:lnTo>
                      <a:lnTo>
                        <a:pt x="62" y="499"/>
                      </a:lnTo>
                      <a:lnTo>
                        <a:pt x="46" y="493"/>
                      </a:lnTo>
                      <a:lnTo>
                        <a:pt x="31" y="485"/>
                      </a:lnTo>
                      <a:lnTo>
                        <a:pt x="19" y="478"/>
                      </a:lnTo>
                      <a:lnTo>
                        <a:pt x="9" y="468"/>
                      </a:lnTo>
                      <a:lnTo>
                        <a:pt x="3" y="458"/>
                      </a:lnTo>
                      <a:lnTo>
                        <a:pt x="0" y="446"/>
                      </a:lnTo>
                      <a:lnTo>
                        <a:pt x="1" y="412"/>
                      </a:lnTo>
                      <a:lnTo>
                        <a:pt x="5" y="367"/>
                      </a:lnTo>
                      <a:lnTo>
                        <a:pt x="11" y="321"/>
                      </a:lnTo>
                      <a:lnTo>
                        <a:pt x="21" y="287"/>
                      </a:lnTo>
                      <a:lnTo>
                        <a:pt x="29" y="272"/>
                      </a:lnTo>
                      <a:lnTo>
                        <a:pt x="39" y="254"/>
                      </a:lnTo>
                      <a:lnTo>
                        <a:pt x="51" y="234"/>
                      </a:lnTo>
                      <a:lnTo>
                        <a:pt x="65" y="214"/>
                      </a:lnTo>
                      <a:lnTo>
                        <a:pt x="80" y="196"/>
                      </a:lnTo>
                      <a:lnTo>
                        <a:pt x="95" y="177"/>
                      </a:lnTo>
                      <a:lnTo>
                        <a:pt x="111" y="161"/>
                      </a:lnTo>
                      <a:lnTo>
                        <a:pt x="126" y="149"/>
                      </a:lnTo>
                      <a:lnTo>
                        <a:pt x="137" y="140"/>
                      </a:lnTo>
                      <a:lnTo>
                        <a:pt x="143" y="135"/>
                      </a:lnTo>
                      <a:lnTo>
                        <a:pt x="144" y="134"/>
                      </a:lnTo>
                      <a:lnTo>
                        <a:pt x="142" y="132"/>
                      </a:lnTo>
                      <a:lnTo>
                        <a:pt x="139" y="134"/>
                      </a:lnTo>
                      <a:lnTo>
                        <a:pt x="136" y="132"/>
                      </a:lnTo>
                      <a:lnTo>
                        <a:pt x="134" y="130"/>
                      </a:lnTo>
                      <a:lnTo>
                        <a:pt x="136" y="125"/>
                      </a:lnTo>
                      <a:lnTo>
                        <a:pt x="139" y="118"/>
                      </a:lnTo>
                      <a:lnTo>
                        <a:pt x="144" y="108"/>
                      </a:lnTo>
                      <a:lnTo>
                        <a:pt x="149" y="98"/>
                      </a:lnTo>
                      <a:lnTo>
                        <a:pt x="154" y="88"/>
                      </a:lnTo>
                      <a:lnTo>
                        <a:pt x="160" y="79"/>
                      </a:lnTo>
                      <a:lnTo>
                        <a:pt x="168" y="70"/>
                      </a:lnTo>
                      <a:lnTo>
                        <a:pt x="177" y="63"/>
                      </a:lnTo>
                      <a:lnTo>
                        <a:pt x="185" y="58"/>
                      </a:lnTo>
                      <a:lnTo>
                        <a:pt x="192" y="55"/>
                      </a:lnTo>
                      <a:lnTo>
                        <a:pt x="199" y="53"/>
                      </a:lnTo>
                      <a:lnTo>
                        <a:pt x="210" y="48"/>
                      </a:lnTo>
                      <a:lnTo>
                        <a:pt x="221" y="44"/>
                      </a:lnTo>
                      <a:lnTo>
                        <a:pt x="235" y="38"/>
                      </a:lnTo>
                      <a:lnTo>
                        <a:pt x="250" y="33"/>
                      </a:lnTo>
                      <a:lnTo>
                        <a:pt x="265" y="27"/>
                      </a:lnTo>
                      <a:lnTo>
                        <a:pt x="281" y="22"/>
                      </a:lnTo>
                      <a:lnTo>
                        <a:pt x="296" y="17"/>
                      </a:lnTo>
                      <a:lnTo>
                        <a:pt x="312" y="12"/>
                      </a:lnTo>
                      <a:lnTo>
                        <a:pt x="327" y="7"/>
                      </a:lnTo>
                      <a:lnTo>
                        <a:pt x="342" y="3"/>
                      </a:lnTo>
                      <a:lnTo>
                        <a:pt x="354" y="1"/>
                      </a:lnTo>
                      <a:lnTo>
                        <a:pt x="367" y="0"/>
                      </a:lnTo>
                      <a:lnTo>
                        <a:pt x="377" y="0"/>
                      </a:lnTo>
                      <a:lnTo>
                        <a:pt x="384" y="1"/>
                      </a:lnTo>
                      <a:lnTo>
                        <a:pt x="399" y="6"/>
                      </a:lnTo>
                      <a:lnTo>
                        <a:pt x="415" y="9"/>
                      </a:lnTo>
                      <a:lnTo>
                        <a:pt x="432" y="14"/>
                      </a:lnTo>
                      <a:lnTo>
                        <a:pt x="449" y="18"/>
                      </a:lnTo>
                      <a:lnTo>
                        <a:pt x="463" y="22"/>
                      </a:lnTo>
                      <a:lnTo>
                        <a:pt x="475" y="24"/>
                      </a:lnTo>
                      <a:lnTo>
                        <a:pt x="484" y="27"/>
                      </a:lnTo>
                      <a:lnTo>
                        <a:pt x="486" y="27"/>
                      </a:lnTo>
                      <a:lnTo>
                        <a:pt x="690" y="60"/>
                      </a:lnTo>
                      <a:lnTo>
                        <a:pt x="695" y="57"/>
                      </a:lnTo>
                      <a:lnTo>
                        <a:pt x="708" y="49"/>
                      </a:lnTo>
                      <a:lnTo>
                        <a:pt x="726" y="38"/>
                      </a:lnTo>
                      <a:lnTo>
                        <a:pt x="749" y="26"/>
                      </a:lnTo>
                      <a:lnTo>
                        <a:pt x="771" y="14"/>
                      </a:lnTo>
                      <a:lnTo>
                        <a:pt x="793" y="7"/>
                      </a:lnTo>
                      <a:lnTo>
                        <a:pt x="811" y="3"/>
                      </a:lnTo>
                      <a:lnTo>
                        <a:pt x="822" y="6"/>
                      </a:lnTo>
                      <a:lnTo>
                        <a:pt x="829" y="13"/>
                      </a:lnTo>
                      <a:lnTo>
                        <a:pt x="838" y="21"/>
                      </a:lnTo>
                      <a:lnTo>
                        <a:pt x="847" y="28"/>
                      </a:lnTo>
                      <a:lnTo>
                        <a:pt x="855" y="36"/>
                      </a:lnTo>
                      <a:lnTo>
                        <a:pt x="863" y="42"/>
                      </a:lnTo>
                      <a:lnTo>
                        <a:pt x="869" y="48"/>
                      </a:lnTo>
                      <a:lnTo>
                        <a:pt x="874" y="53"/>
                      </a:lnTo>
                      <a:lnTo>
                        <a:pt x="877" y="55"/>
                      </a:lnTo>
                      <a:lnTo>
                        <a:pt x="882" y="68"/>
                      </a:lnTo>
                      <a:lnTo>
                        <a:pt x="895" y="96"/>
                      </a:lnTo>
                      <a:lnTo>
                        <a:pt x="913" y="139"/>
                      </a:lnTo>
                      <a:lnTo>
                        <a:pt x="931" y="192"/>
                      </a:lnTo>
                      <a:lnTo>
                        <a:pt x="949" y="252"/>
                      </a:lnTo>
                      <a:lnTo>
                        <a:pt x="962" y="318"/>
                      </a:lnTo>
                      <a:lnTo>
                        <a:pt x="969" y="383"/>
                      </a:lnTo>
                      <a:lnTo>
                        <a:pt x="966" y="448"/>
                      </a:lnTo>
                      <a:lnTo>
                        <a:pt x="957" y="504"/>
                      </a:lnTo>
                      <a:lnTo>
                        <a:pt x="947" y="550"/>
                      </a:lnTo>
                      <a:lnTo>
                        <a:pt x="938" y="586"/>
                      </a:lnTo>
                      <a:lnTo>
                        <a:pt x="928" y="612"/>
                      </a:lnTo>
                      <a:lnTo>
                        <a:pt x="918" y="632"/>
                      </a:lnTo>
                      <a:lnTo>
                        <a:pt x="909" y="646"/>
                      </a:lnTo>
                      <a:lnTo>
                        <a:pt x="901" y="656"/>
                      </a:lnTo>
                      <a:lnTo>
                        <a:pt x="895" y="661"/>
                      </a:lnTo>
                      <a:lnTo>
                        <a:pt x="889" y="666"/>
                      </a:lnTo>
                      <a:lnTo>
                        <a:pt x="880" y="672"/>
                      </a:lnTo>
                      <a:lnTo>
                        <a:pt x="872" y="678"/>
                      </a:lnTo>
                      <a:lnTo>
                        <a:pt x="862" y="683"/>
                      </a:lnTo>
                      <a:lnTo>
                        <a:pt x="851" y="687"/>
                      </a:lnTo>
                      <a:lnTo>
                        <a:pt x="842" y="689"/>
                      </a:lnTo>
                      <a:lnTo>
                        <a:pt x="832" y="689"/>
                      </a:lnTo>
                      <a:lnTo>
                        <a:pt x="824" y="687"/>
                      </a:lnTo>
                      <a:lnTo>
                        <a:pt x="811" y="679"/>
                      </a:lnTo>
                      <a:lnTo>
                        <a:pt x="801" y="672"/>
                      </a:lnTo>
                      <a:lnTo>
                        <a:pt x="793" y="667"/>
                      </a:lnTo>
                      <a:lnTo>
                        <a:pt x="791" y="666"/>
                      </a:lnTo>
                      <a:lnTo>
                        <a:pt x="783" y="728"/>
                      </a:lnTo>
                      <a:lnTo>
                        <a:pt x="415" y="571"/>
                      </a:lnTo>
                      <a:lnTo>
                        <a:pt x="188" y="45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4" name="Freeform 9"/>
                <p:cNvSpPr>
                  <a:spLocks/>
                </p:cNvSpPr>
                <p:nvPr/>
              </p:nvSpPr>
              <p:spPr bwMode="auto">
                <a:xfrm>
                  <a:off x="4888" y="2174"/>
                  <a:ext cx="38" cy="163"/>
                </a:xfrm>
                <a:custGeom>
                  <a:avLst/>
                  <a:gdLst>
                    <a:gd name="T0" fmla="*/ 29 w 115"/>
                    <a:gd name="T1" fmla="*/ 163 h 489"/>
                    <a:gd name="T2" fmla="*/ 30 w 115"/>
                    <a:gd name="T3" fmla="*/ 136 h 489"/>
                    <a:gd name="T4" fmla="*/ 30 w 115"/>
                    <a:gd name="T5" fmla="*/ 99 h 489"/>
                    <a:gd name="T6" fmla="*/ 30 w 115"/>
                    <a:gd name="T7" fmla="*/ 66 h 489"/>
                    <a:gd name="T8" fmla="*/ 30 w 115"/>
                    <a:gd name="T9" fmla="*/ 48 h 489"/>
                    <a:gd name="T10" fmla="*/ 30 w 115"/>
                    <a:gd name="T11" fmla="*/ 44 h 489"/>
                    <a:gd name="T12" fmla="*/ 34 w 115"/>
                    <a:gd name="T13" fmla="*/ 41 h 489"/>
                    <a:gd name="T14" fmla="*/ 36 w 115"/>
                    <a:gd name="T15" fmla="*/ 37 h 489"/>
                    <a:gd name="T16" fmla="*/ 38 w 115"/>
                    <a:gd name="T17" fmla="*/ 30 h 489"/>
                    <a:gd name="T18" fmla="*/ 38 w 115"/>
                    <a:gd name="T19" fmla="*/ 22 h 489"/>
                    <a:gd name="T20" fmla="*/ 37 w 115"/>
                    <a:gd name="T21" fmla="*/ 16 h 489"/>
                    <a:gd name="T22" fmla="*/ 37 w 115"/>
                    <a:gd name="T23" fmla="*/ 12 h 489"/>
                    <a:gd name="T24" fmla="*/ 36 w 115"/>
                    <a:gd name="T25" fmla="*/ 9 h 489"/>
                    <a:gd name="T26" fmla="*/ 36 w 115"/>
                    <a:gd name="T27" fmla="*/ 7 h 489"/>
                    <a:gd name="T28" fmla="*/ 35 w 115"/>
                    <a:gd name="T29" fmla="*/ 5 h 489"/>
                    <a:gd name="T30" fmla="*/ 34 w 115"/>
                    <a:gd name="T31" fmla="*/ 2 h 489"/>
                    <a:gd name="T32" fmla="*/ 33 w 115"/>
                    <a:gd name="T33" fmla="*/ 1 h 489"/>
                    <a:gd name="T34" fmla="*/ 31 w 115"/>
                    <a:gd name="T35" fmla="*/ 0 h 489"/>
                    <a:gd name="T36" fmla="*/ 29 w 115"/>
                    <a:gd name="T37" fmla="*/ 0 h 489"/>
                    <a:gd name="T38" fmla="*/ 27 w 115"/>
                    <a:gd name="T39" fmla="*/ 2 h 489"/>
                    <a:gd name="T40" fmla="*/ 24 w 115"/>
                    <a:gd name="T41" fmla="*/ 6 h 489"/>
                    <a:gd name="T42" fmla="*/ 21 w 115"/>
                    <a:gd name="T43" fmla="*/ 11 h 489"/>
                    <a:gd name="T44" fmla="*/ 18 w 115"/>
                    <a:gd name="T45" fmla="*/ 16 h 489"/>
                    <a:gd name="T46" fmla="*/ 16 w 115"/>
                    <a:gd name="T47" fmla="*/ 20 h 489"/>
                    <a:gd name="T48" fmla="*/ 14 w 115"/>
                    <a:gd name="T49" fmla="*/ 24 h 489"/>
                    <a:gd name="T50" fmla="*/ 12 w 115"/>
                    <a:gd name="T51" fmla="*/ 27 h 489"/>
                    <a:gd name="T52" fmla="*/ 11 w 115"/>
                    <a:gd name="T53" fmla="*/ 29 h 489"/>
                    <a:gd name="T54" fmla="*/ 11 w 115"/>
                    <a:gd name="T55" fmla="*/ 32 h 489"/>
                    <a:gd name="T56" fmla="*/ 11 w 115"/>
                    <a:gd name="T57" fmla="*/ 33 h 489"/>
                    <a:gd name="T58" fmla="*/ 12 w 115"/>
                    <a:gd name="T59" fmla="*/ 36 h 489"/>
                    <a:gd name="T60" fmla="*/ 12 w 115"/>
                    <a:gd name="T61" fmla="*/ 39 h 489"/>
                    <a:gd name="T62" fmla="*/ 13 w 115"/>
                    <a:gd name="T63" fmla="*/ 41 h 489"/>
                    <a:gd name="T64" fmla="*/ 15 w 115"/>
                    <a:gd name="T65" fmla="*/ 43 h 489"/>
                    <a:gd name="T66" fmla="*/ 16 w 115"/>
                    <a:gd name="T67" fmla="*/ 43 h 489"/>
                    <a:gd name="T68" fmla="*/ 16 w 115"/>
                    <a:gd name="T69" fmla="*/ 44 h 489"/>
                    <a:gd name="T70" fmla="*/ 16 w 115"/>
                    <a:gd name="T71" fmla="*/ 44 h 489"/>
                    <a:gd name="T72" fmla="*/ 16 w 115"/>
                    <a:gd name="T73" fmla="*/ 44 h 489"/>
                    <a:gd name="T74" fmla="*/ 14 w 115"/>
                    <a:gd name="T75" fmla="*/ 50 h 489"/>
                    <a:gd name="T76" fmla="*/ 12 w 115"/>
                    <a:gd name="T77" fmla="*/ 62 h 489"/>
                    <a:gd name="T78" fmla="*/ 9 w 115"/>
                    <a:gd name="T79" fmla="*/ 77 h 489"/>
                    <a:gd name="T80" fmla="*/ 6 w 115"/>
                    <a:gd name="T81" fmla="*/ 95 h 489"/>
                    <a:gd name="T82" fmla="*/ 3 w 115"/>
                    <a:gd name="T83" fmla="*/ 112 h 489"/>
                    <a:gd name="T84" fmla="*/ 1 w 115"/>
                    <a:gd name="T85" fmla="*/ 128 h 489"/>
                    <a:gd name="T86" fmla="*/ 0 w 115"/>
                    <a:gd name="T87" fmla="*/ 140 h 489"/>
                    <a:gd name="T88" fmla="*/ 0 w 115"/>
                    <a:gd name="T89" fmla="*/ 148 h 489"/>
                    <a:gd name="T90" fmla="*/ 2 w 115"/>
                    <a:gd name="T91" fmla="*/ 152 h 489"/>
                    <a:gd name="T92" fmla="*/ 5 w 115"/>
                    <a:gd name="T93" fmla="*/ 155 h 489"/>
                    <a:gd name="T94" fmla="*/ 8 w 115"/>
                    <a:gd name="T95" fmla="*/ 157 h 489"/>
                    <a:gd name="T96" fmla="*/ 12 w 115"/>
                    <a:gd name="T97" fmla="*/ 159 h 489"/>
                    <a:gd name="T98" fmla="*/ 16 w 115"/>
                    <a:gd name="T99" fmla="*/ 160 h 489"/>
                    <a:gd name="T100" fmla="*/ 20 w 115"/>
                    <a:gd name="T101" fmla="*/ 161 h 489"/>
                    <a:gd name="T102" fmla="*/ 25 w 115"/>
                    <a:gd name="T103" fmla="*/ 162 h 489"/>
                    <a:gd name="T104" fmla="*/ 29 w 115"/>
                    <a:gd name="T105" fmla="*/ 163 h 489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15"/>
                    <a:gd name="T160" fmla="*/ 0 h 489"/>
                    <a:gd name="T161" fmla="*/ 115 w 115"/>
                    <a:gd name="T162" fmla="*/ 489 h 489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15" h="489">
                      <a:moveTo>
                        <a:pt x="88" y="489"/>
                      </a:moveTo>
                      <a:lnTo>
                        <a:pt x="90" y="407"/>
                      </a:lnTo>
                      <a:lnTo>
                        <a:pt x="92" y="298"/>
                      </a:lnTo>
                      <a:lnTo>
                        <a:pt x="92" y="197"/>
                      </a:lnTo>
                      <a:lnTo>
                        <a:pt x="90" y="145"/>
                      </a:lnTo>
                      <a:lnTo>
                        <a:pt x="92" y="133"/>
                      </a:lnTo>
                      <a:lnTo>
                        <a:pt x="102" y="124"/>
                      </a:lnTo>
                      <a:lnTo>
                        <a:pt x="110" y="112"/>
                      </a:lnTo>
                      <a:lnTo>
                        <a:pt x="115" y="90"/>
                      </a:lnTo>
                      <a:lnTo>
                        <a:pt x="115" y="67"/>
                      </a:lnTo>
                      <a:lnTo>
                        <a:pt x="113" y="49"/>
                      </a:lnTo>
                      <a:lnTo>
                        <a:pt x="112" y="36"/>
                      </a:lnTo>
                      <a:lnTo>
                        <a:pt x="109" y="26"/>
                      </a:lnTo>
                      <a:lnTo>
                        <a:pt x="108" y="21"/>
                      </a:lnTo>
                      <a:lnTo>
                        <a:pt x="105" y="15"/>
                      </a:lnTo>
                      <a:lnTo>
                        <a:pt x="103" y="7"/>
                      </a:lnTo>
                      <a:lnTo>
                        <a:pt x="99" y="2"/>
                      </a:lnTo>
                      <a:lnTo>
                        <a:pt x="94" y="0"/>
                      </a:lnTo>
                      <a:lnTo>
                        <a:pt x="88" y="1"/>
                      </a:lnTo>
                      <a:lnTo>
                        <a:pt x="81" y="6"/>
                      </a:lnTo>
                      <a:lnTo>
                        <a:pt x="72" y="18"/>
                      </a:lnTo>
                      <a:lnTo>
                        <a:pt x="63" y="33"/>
                      </a:lnTo>
                      <a:lnTo>
                        <a:pt x="54" y="47"/>
                      </a:lnTo>
                      <a:lnTo>
                        <a:pt x="47" y="59"/>
                      </a:lnTo>
                      <a:lnTo>
                        <a:pt x="41" y="71"/>
                      </a:lnTo>
                      <a:lnTo>
                        <a:pt x="37" y="81"/>
                      </a:lnTo>
                      <a:lnTo>
                        <a:pt x="33" y="88"/>
                      </a:lnTo>
                      <a:lnTo>
                        <a:pt x="32" y="95"/>
                      </a:lnTo>
                      <a:lnTo>
                        <a:pt x="32" y="100"/>
                      </a:lnTo>
                      <a:lnTo>
                        <a:pt x="35" y="109"/>
                      </a:lnTo>
                      <a:lnTo>
                        <a:pt x="37" y="118"/>
                      </a:lnTo>
                      <a:lnTo>
                        <a:pt x="39" y="124"/>
                      </a:lnTo>
                      <a:lnTo>
                        <a:pt x="44" y="128"/>
                      </a:lnTo>
                      <a:lnTo>
                        <a:pt x="47" y="129"/>
                      </a:lnTo>
                      <a:lnTo>
                        <a:pt x="48" y="131"/>
                      </a:lnTo>
                      <a:lnTo>
                        <a:pt x="47" y="133"/>
                      </a:lnTo>
                      <a:lnTo>
                        <a:pt x="43" y="151"/>
                      </a:lnTo>
                      <a:lnTo>
                        <a:pt x="37" y="186"/>
                      </a:lnTo>
                      <a:lnTo>
                        <a:pt x="28" y="232"/>
                      </a:lnTo>
                      <a:lnTo>
                        <a:pt x="18" y="284"/>
                      </a:lnTo>
                      <a:lnTo>
                        <a:pt x="10" y="336"/>
                      </a:lnTo>
                      <a:lnTo>
                        <a:pt x="3" y="384"/>
                      </a:lnTo>
                      <a:lnTo>
                        <a:pt x="0" y="421"/>
                      </a:lnTo>
                      <a:lnTo>
                        <a:pt x="1" y="443"/>
                      </a:lnTo>
                      <a:lnTo>
                        <a:pt x="7" y="455"/>
                      </a:lnTo>
                      <a:lnTo>
                        <a:pt x="15" y="464"/>
                      </a:lnTo>
                      <a:lnTo>
                        <a:pt x="25" y="472"/>
                      </a:lnTo>
                      <a:lnTo>
                        <a:pt x="37" y="477"/>
                      </a:lnTo>
                      <a:lnTo>
                        <a:pt x="49" y="481"/>
                      </a:lnTo>
                      <a:lnTo>
                        <a:pt x="62" y="484"/>
                      </a:lnTo>
                      <a:lnTo>
                        <a:pt x="76" y="487"/>
                      </a:lnTo>
                      <a:lnTo>
                        <a:pt x="88" y="48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5" name="Freeform 10"/>
                <p:cNvSpPr>
                  <a:spLocks/>
                </p:cNvSpPr>
                <p:nvPr/>
              </p:nvSpPr>
              <p:spPr bwMode="auto">
                <a:xfrm>
                  <a:off x="4827" y="1960"/>
                  <a:ext cx="218" cy="259"/>
                </a:xfrm>
                <a:custGeom>
                  <a:avLst/>
                  <a:gdLst>
                    <a:gd name="T0" fmla="*/ 100 w 653"/>
                    <a:gd name="T1" fmla="*/ 197 h 777"/>
                    <a:gd name="T2" fmla="*/ 96 w 653"/>
                    <a:gd name="T3" fmla="*/ 197 h 777"/>
                    <a:gd name="T4" fmla="*/ 89 w 653"/>
                    <a:gd name="T5" fmla="*/ 196 h 777"/>
                    <a:gd name="T6" fmla="*/ 80 w 653"/>
                    <a:gd name="T7" fmla="*/ 193 h 777"/>
                    <a:gd name="T8" fmla="*/ 73 w 653"/>
                    <a:gd name="T9" fmla="*/ 189 h 777"/>
                    <a:gd name="T10" fmla="*/ 67 w 653"/>
                    <a:gd name="T11" fmla="*/ 189 h 777"/>
                    <a:gd name="T12" fmla="*/ 59 w 653"/>
                    <a:gd name="T13" fmla="*/ 200 h 777"/>
                    <a:gd name="T14" fmla="*/ 49 w 653"/>
                    <a:gd name="T15" fmla="*/ 199 h 777"/>
                    <a:gd name="T16" fmla="*/ 38 w 653"/>
                    <a:gd name="T17" fmla="*/ 197 h 777"/>
                    <a:gd name="T18" fmla="*/ 37 w 653"/>
                    <a:gd name="T19" fmla="*/ 196 h 777"/>
                    <a:gd name="T20" fmla="*/ 42 w 653"/>
                    <a:gd name="T21" fmla="*/ 204 h 777"/>
                    <a:gd name="T22" fmla="*/ 42 w 653"/>
                    <a:gd name="T23" fmla="*/ 219 h 777"/>
                    <a:gd name="T24" fmla="*/ 32 w 653"/>
                    <a:gd name="T25" fmla="*/ 221 h 777"/>
                    <a:gd name="T26" fmla="*/ 27 w 653"/>
                    <a:gd name="T27" fmla="*/ 221 h 777"/>
                    <a:gd name="T28" fmla="*/ 19 w 653"/>
                    <a:gd name="T29" fmla="*/ 215 h 777"/>
                    <a:gd name="T30" fmla="*/ 10 w 653"/>
                    <a:gd name="T31" fmla="*/ 205 h 777"/>
                    <a:gd name="T32" fmla="*/ 4 w 653"/>
                    <a:gd name="T33" fmla="*/ 196 h 777"/>
                    <a:gd name="T34" fmla="*/ 2 w 653"/>
                    <a:gd name="T35" fmla="*/ 181 h 777"/>
                    <a:gd name="T36" fmla="*/ 6 w 653"/>
                    <a:gd name="T37" fmla="*/ 151 h 777"/>
                    <a:gd name="T38" fmla="*/ 15 w 653"/>
                    <a:gd name="T39" fmla="*/ 142 h 777"/>
                    <a:gd name="T40" fmla="*/ 23 w 653"/>
                    <a:gd name="T41" fmla="*/ 137 h 777"/>
                    <a:gd name="T42" fmla="*/ 27 w 653"/>
                    <a:gd name="T43" fmla="*/ 135 h 777"/>
                    <a:gd name="T44" fmla="*/ 35 w 653"/>
                    <a:gd name="T45" fmla="*/ 135 h 777"/>
                    <a:gd name="T46" fmla="*/ 41 w 653"/>
                    <a:gd name="T47" fmla="*/ 135 h 777"/>
                    <a:gd name="T48" fmla="*/ 33 w 653"/>
                    <a:gd name="T49" fmla="*/ 103 h 777"/>
                    <a:gd name="T50" fmla="*/ 30 w 653"/>
                    <a:gd name="T51" fmla="*/ 80 h 777"/>
                    <a:gd name="T52" fmla="*/ 24 w 653"/>
                    <a:gd name="T53" fmla="*/ 65 h 777"/>
                    <a:gd name="T54" fmla="*/ 24 w 653"/>
                    <a:gd name="T55" fmla="*/ 49 h 777"/>
                    <a:gd name="T56" fmla="*/ 24 w 653"/>
                    <a:gd name="T57" fmla="*/ 39 h 777"/>
                    <a:gd name="T58" fmla="*/ 34 w 653"/>
                    <a:gd name="T59" fmla="*/ 29 h 777"/>
                    <a:gd name="T60" fmla="*/ 52 w 653"/>
                    <a:gd name="T61" fmla="*/ 18 h 777"/>
                    <a:gd name="T62" fmla="*/ 71 w 653"/>
                    <a:gd name="T63" fmla="*/ 8 h 777"/>
                    <a:gd name="T64" fmla="*/ 90 w 653"/>
                    <a:gd name="T65" fmla="*/ 2 h 777"/>
                    <a:gd name="T66" fmla="*/ 109 w 653"/>
                    <a:gd name="T67" fmla="*/ 1 h 777"/>
                    <a:gd name="T68" fmla="*/ 134 w 653"/>
                    <a:gd name="T69" fmla="*/ 9 h 777"/>
                    <a:gd name="T70" fmla="*/ 156 w 653"/>
                    <a:gd name="T71" fmla="*/ 24 h 777"/>
                    <a:gd name="T72" fmla="*/ 172 w 653"/>
                    <a:gd name="T73" fmla="*/ 42 h 777"/>
                    <a:gd name="T74" fmla="*/ 181 w 653"/>
                    <a:gd name="T75" fmla="*/ 56 h 777"/>
                    <a:gd name="T76" fmla="*/ 184 w 653"/>
                    <a:gd name="T77" fmla="*/ 66 h 777"/>
                    <a:gd name="T78" fmla="*/ 179 w 653"/>
                    <a:gd name="T79" fmla="*/ 78 h 777"/>
                    <a:gd name="T80" fmla="*/ 171 w 653"/>
                    <a:gd name="T81" fmla="*/ 91 h 777"/>
                    <a:gd name="T82" fmla="*/ 172 w 653"/>
                    <a:gd name="T83" fmla="*/ 108 h 777"/>
                    <a:gd name="T84" fmla="*/ 179 w 653"/>
                    <a:gd name="T85" fmla="*/ 135 h 777"/>
                    <a:gd name="T86" fmla="*/ 183 w 653"/>
                    <a:gd name="T87" fmla="*/ 154 h 777"/>
                    <a:gd name="T88" fmla="*/ 215 w 653"/>
                    <a:gd name="T89" fmla="*/ 158 h 777"/>
                    <a:gd name="T90" fmla="*/ 217 w 653"/>
                    <a:gd name="T91" fmla="*/ 169 h 777"/>
                    <a:gd name="T92" fmla="*/ 216 w 653"/>
                    <a:gd name="T93" fmla="*/ 189 h 777"/>
                    <a:gd name="T94" fmla="*/ 209 w 653"/>
                    <a:gd name="T95" fmla="*/ 212 h 777"/>
                    <a:gd name="T96" fmla="*/ 205 w 653"/>
                    <a:gd name="T97" fmla="*/ 228 h 777"/>
                    <a:gd name="T98" fmla="*/ 204 w 653"/>
                    <a:gd name="T99" fmla="*/ 243 h 777"/>
                    <a:gd name="T100" fmla="*/ 197 w 653"/>
                    <a:gd name="T101" fmla="*/ 253 h 777"/>
                    <a:gd name="T102" fmla="*/ 177 w 653"/>
                    <a:gd name="T103" fmla="*/ 258 h 777"/>
                    <a:gd name="T104" fmla="*/ 162 w 653"/>
                    <a:gd name="T105" fmla="*/ 258 h 777"/>
                    <a:gd name="T106" fmla="*/ 166 w 653"/>
                    <a:gd name="T107" fmla="*/ 238 h 777"/>
                    <a:gd name="T108" fmla="*/ 165 w 653"/>
                    <a:gd name="T109" fmla="*/ 226 h 777"/>
                    <a:gd name="T110" fmla="*/ 160 w 653"/>
                    <a:gd name="T111" fmla="*/ 216 h 777"/>
                    <a:gd name="T112" fmla="*/ 153 w 653"/>
                    <a:gd name="T113" fmla="*/ 202 h 777"/>
                    <a:gd name="T114" fmla="*/ 146 w 653"/>
                    <a:gd name="T115" fmla="*/ 197 h 777"/>
                    <a:gd name="T116" fmla="*/ 139 w 653"/>
                    <a:gd name="T117" fmla="*/ 192 h 777"/>
                    <a:gd name="T118" fmla="*/ 134 w 653"/>
                    <a:gd name="T119" fmla="*/ 183 h 77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653"/>
                    <a:gd name="T181" fmla="*/ 0 h 777"/>
                    <a:gd name="T182" fmla="*/ 653 w 653"/>
                    <a:gd name="T183" fmla="*/ 777 h 77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653" h="777">
                      <a:moveTo>
                        <a:pt x="304" y="591"/>
                      </a:moveTo>
                      <a:lnTo>
                        <a:pt x="304" y="591"/>
                      </a:lnTo>
                      <a:lnTo>
                        <a:pt x="301" y="591"/>
                      </a:lnTo>
                      <a:lnTo>
                        <a:pt x="299" y="591"/>
                      </a:lnTo>
                      <a:lnTo>
                        <a:pt x="295" y="591"/>
                      </a:lnTo>
                      <a:lnTo>
                        <a:pt x="289" y="591"/>
                      </a:lnTo>
                      <a:lnTo>
                        <a:pt x="283" y="590"/>
                      </a:lnTo>
                      <a:lnTo>
                        <a:pt x="275" y="590"/>
                      </a:lnTo>
                      <a:lnTo>
                        <a:pt x="266" y="589"/>
                      </a:lnTo>
                      <a:lnTo>
                        <a:pt x="257" y="586"/>
                      </a:lnTo>
                      <a:lnTo>
                        <a:pt x="248" y="584"/>
                      </a:lnTo>
                      <a:lnTo>
                        <a:pt x="240" y="580"/>
                      </a:lnTo>
                      <a:lnTo>
                        <a:pt x="233" y="576"/>
                      </a:lnTo>
                      <a:lnTo>
                        <a:pt x="225" y="571"/>
                      </a:lnTo>
                      <a:lnTo>
                        <a:pt x="218" y="566"/>
                      </a:lnTo>
                      <a:lnTo>
                        <a:pt x="212" y="561"/>
                      </a:lnTo>
                      <a:lnTo>
                        <a:pt x="206" y="556"/>
                      </a:lnTo>
                      <a:lnTo>
                        <a:pt x="201" y="567"/>
                      </a:lnTo>
                      <a:lnTo>
                        <a:pt x="197" y="581"/>
                      </a:lnTo>
                      <a:lnTo>
                        <a:pt x="189" y="594"/>
                      </a:lnTo>
                      <a:lnTo>
                        <a:pt x="177" y="601"/>
                      </a:lnTo>
                      <a:lnTo>
                        <a:pt x="168" y="601"/>
                      </a:lnTo>
                      <a:lnTo>
                        <a:pt x="157" y="601"/>
                      </a:lnTo>
                      <a:lnTo>
                        <a:pt x="146" y="598"/>
                      </a:lnTo>
                      <a:lnTo>
                        <a:pt x="135" y="596"/>
                      </a:lnTo>
                      <a:lnTo>
                        <a:pt x="123" y="594"/>
                      </a:lnTo>
                      <a:lnTo>
                        <a:pt x="115" y="591"/>
                      </a:lnTo>
                      <a:lnTo>
                        <a:pt x="110" y="590"/>
                      </a:lnTo>
                      <a:lnTo>
                        <a:pt x="107" y="589"/>
                      </a:lnTo>
                      <a:lnTo>
                        <a:pt x="111" y="587"/>
                      </a:lnTo>
                      <a:lnTo>
                        <a:pt x="117" y="587"/>
                      </a:lnTo>
                      <a:lnTo>
                        <a:pt x="125" y="594"/>
                      </a:lnTo>
                      <a:lnTo>
                        <a:pt x="127" y="611"/>
                      </a:lnTo>
                      <a:lnTo>
                        <a:pt x="128" y="632"/>
                      </a:lnTo>
                      <a:lnTo>
                        <a:pt x="130" y="647"/>
                      </a:lnTo>
                      <a:lnTo>
                        <a:pt x="127" y="657"/>
                      </a:lnTo>
                      <a:lnTo>
                        <a:pt x="114" y="661"/>
                      </a:lnTo>
                      <a:lnTo>
                        <a:pt x="105" y="662"/>
                      </a:lnTo>
                      <a:lnTo>
                        <a:pt x="97" y="663"/>
                      </a:lnTo>
                      <a:lnTo>
                        <a:pt x="91" y="664"/>
                      </a:lnTo>
                      <a:lnTo>
                        <a:pt x="85" y="664"/>
                      </a:lnTo>
                      <a:lnTo>
                        <a:pt x="80" y="664"/>
                      </a:lnTo>
                      <a:lnTo>
                        <a:pt x="73" y="661"/>
                      </a:lnTo>
                      <a:lnTo>
                        <a:pt x="65" y="656"/>
                      </a:lnTo>
                      <a:lnTo>
                        <a:pt x="56" y="646"/>
                      </a:lnTo>
                      <a:lnTo>
                        <a:pt x="48" y="635"/>
                      </a:lnTo>
                      <a:lnTo>
                        <a:pt x="38" y="625"/>
                      </a:lnTo>
                      <a:lnTo>
                        <a:pt x="30" y="615"/>
                      </a:lnTo>
                      <a:lnTo>
                        <a:pt x="23" y="606"/>
                      </a:lnTo>
                      <a:lnTo>
                        <a:pt x="17" y="597"/>
                      </a:lnTo>
                      <a:lnTo>
                        <a:pt x="12" y="589"/>
                      </a:lnTo>
                      <a:lnTo>
                        <a:pt x="9" y="580"/>
                      </a:lnTo>
                      <a:lnTo>
                        <a:pt x="8" y="570"/>
                      </a:lnTo>
                      <a:lnTo>
                        <a:pt x="5" y="544"/>
                      </a:lnTo>
                      <a:lnTo>
                        <a:pt x="0" y="513"/>
                      </a:lnTo>
                      <a:lnTo>
                        <a:pt x="2" y="480"/>
                      </a:lnTo>
                      <a:lnTo>
                        <a:pt x="17" y="452"/>
                      </a:lnTo>
                      <a:lnTo>
                        <a:pt x="28" y="441"/>
                      </a:lnTo>
                      <a:lnTo>
                        <a:pt x="38" y="432"/>
                      </a:lnTo>
                      <a:lnTo>
                        <a:pt x="46" y="425"/>
                      </a:lnTo>
                      <a:lnTo>
                        <a:pt x="54" y="420"/>
                      </a:lnTo>
                      <a:lnTo>
                        <a:pt x="61" y="415"/>
                      </a:lnTo>
                      <a:lnTo>
                        <a:pt x="68" y="411"/>
                      </a:lnTo>
                      <a:lnTo>
                        <a:pt x="73" y="408"/>
                      </a:lnTo>
                      <a:lnTo>
                        <a:pt x="76" y="407"/>
                      </a:lnTo>
                      <a:lnTo>
                        <a:pt x="81" y="406"/>
                      </a:lnTo>
                      <a:lnTo>
                        <a:pt x="87" y="406"/>
                      </a:lnTo>
                      <a:lnTo>
                        <a:pt x="95" y="405"/>
                      </a:lnTo>
                      <a:lnTo>
                        <a:pt x="104" y="405"/>
                      </a:lnTo>
                      <a:lnTo>
                        <a:pt x="111" y="405"/>
                      </a:lnTo>
                      <a:lnTo>
                        <a:pt x="117" y="405"/>
                      </a:lnTo>
                      <a:lnTo>
                        <a:pt x="122" y="405"/>
                      </a:lnTo>
                      <a:lnTo>
                        <a:pt x="123" y="405"/>
                      </a:lnTo>
                      <a:lnTo>
                        <a:pt x="110" y="356"/>
                      </a:lnTo>
                      <a:lnTo>
                        <a:pt x="100" y="310"/>
                      </a:lnTo>
                      <a:lnTo>
                        <a:pt x="94" y="273"/>
                      </a:lnTo>
                      <a:lnTo>
                        <a:pt x="92" y="253"/>
                      </a:lnTo>
                      <a:lnTo>
                        <a:pt x="89" y="241"/>
                      </a:lnTo>
                      <a:lnTo>
                        <a:pt x="81" y="224"/>
                      </a:lnTo>
                      <a:lnTo>
                        <a:pt x="75" y="210"/>
                      </a:lnTo>
                      <a:lnTo>
                        <a:pt x="73" y="196"/>
                      </a:lnTo>
                      <a:lnTo>
                        <a:pt x="75" y="182"/>
                      </a:lnTo>
                      <a:lnTo>
                        <a:pt x="75" y="166"/>
                      </a:lnTo>
                      <a:lnTo>
                        <a:pt x="73" y="147"/>
                      </a:lnTo>
                      <a:lnTo>
                        <a:pt x="66" y="129"/>
                      </a:lnTo>
                      <a:lnTo>
                        <a:pt x="66" y="124"/>
                      </a:lnTo>
                      <a:lnTo>
                        <a:pt x="71" y="116"/>
                      </a:lnTo>
                      <a:lnTo>
                        <a:pt x="79" y="108"/>
                      </a:lnTo>
                      <a:lnTo>
                        <a:pt x="89" y="98"/>
                      </a:lnTo>
                      <a:lnTo>
                        <a:pt x="102" y="88"/>
                      </a:lnTo>
                      <a:lnTo>
                        <a:pt x="119" y="77"/>
                      </a:lnTo>
                      <a:lnTo>
                        <a:pt x="135" y="65"/>
                      </a:lnTo>
                      <a:lnTo>
                        <a:pt x="155" y="54"/>
                      </a:lnTo>
                      <a:lnTo>
                        <a:pt x="173" y="44"/>
                      </a:lnTo>
                      <a:lnTo>
                        <a:pt x="193" y="34"/>
                      </a:lnTo>
                      <a:lnTo>
                        <a:pt x="214" y="24"/>
                      </a:lnTo>
                      <a:lnTo>
                        <a:pt x="234" y="16"/>
                      </a:lnTo>
                      <a:lnTo>
                        <a:pt x="253" y="9"/>
                      </a:lnTo>
                      <a:lnTo>
                        <a:pt x="270" y="5"/>
                      </a:lnTo>
                      <a:lnTo>
                        <a:pt x="288" y="1"/>
                      </a:lnTo>
                      <a:lnTo>
                        <a:pt x="301" y="0"/>
                      </a:lnTo>
                      <a:lnTo>
                        <a:pt x="327" y="2"/>
                      </a:lnTo>
                      <a:lnTo>
                        <a:pt x="352" y="7"/>
                      </a:lnTo>
                      <a:lnTo>
                        <a:pt x="377" y="16"/>
                      </a:lnTo>
                      <a:lnTo>
                        <a:pt x="401" y="27"/>
                      </a:lnTo>
                      <a:lnTo>
                        <a:pt x="424" y="41"/>
                      </a:lnTo>
                      <a:lnTo>
                        <a:pt x="446" y="57"/>
                      </a:lnTo>
                      <a:lnTo>
                        <a:pt x="467" y="73"/>
                      </a:lnTo>
                      <a:lnTo>
                        <a:pt x="485" y="90"/>
                      </a:lnTo>
                      <a:lnTo>
                        <a:pt x="501" y="108"/>
                      </a:lnTo>
                      <a:lnTo>
                        <a:pt x="515" y="125"/>
                      </a:lnTo>
                      <a:lnTo>
                        <a:pt x="526" y="140"/>
                      </a:lnTo>
                      <a:lnTo>
                        <a:pt x="535" y="154"/>
                      </a:lnTo>
                      <a:lnTo>
                        <a:pt x="541" y="167"/>
                      </a:lnTo>
                      <a:lnTo>
                        <a:pt x="546" y="178"/>
                      </a:lnTo>
                      <a:lnTo>
                        <a:pt x="550" y="190"/>
                      </a:lnTo>
                      <a:lnTo>
                        <a:pt x="551" y="198"/>
                      </a:lnTo>
                      <a:lnTo>
                        <a:pt x="550" y="208"/>
                      </a:lnTo>
                      <a:lnTo>
                        <a:pt x="545" y="219"/>
                      </a:lnTo>
                      <a:lnTo>
                        <a:pt x="536" y="233"/>
                      </a:lnTo>
                      <a:lnTo>
                        <a:pt x="528" y="247"/>
                      </a:lnTo>
                      <a:lnTo>
                        <a:pt x="518" y="260"/>
                      </a:lnTo>
                      <a:lnTo>
                        <a:pt x="511" y="274"/>
                      </a:lnTo>
                      <a:lnTo>
                        <a:pt x="506" y="287"/>
                      </a:lnTo>
                      <a:lnTo>
                        <a:pt x="508" y="297"/>
                      </a:lnTo>
                      <a:lnTo>
                        <a:pt x="516" y="323"/>
                      </a:lnTo>
                      <a:lnTo>
                        <a:pt x="525" y="356"/>
                      </a:lnTo>
                      <a:lnTo>
                        <a:pt x="533" y="387"/>
                      </a:lnTo>
                      <a:lnTo>
                        <a:pt x="536" y="405"/>
                      </a:lnTo>
                      <a:lnTo>
                        <a:pt x="539" y="420"/>
                      </a:lnTo>
                      <a:lnTo>
                        <a:pt x="544" y="441"/>
                      </a:lnTo>
                      <a:lnTo>
                        <a:pt x="549" y="462"/>
                      </a:lnTo>
                      <a:lnTo>
                        <a:pt x="551" y="470"/>
                      </a:lnTo>
                      <a:lnTo>
                        <a:pt x="602" y="499"/>
                      </a:lnTo>
                      <a:lnTo>
                        <a:pt x="643" y="474"/>
                      </a:lnTo>
                      <a:lnTo>
                        <a:pt x="644" y="478"/>
                      </a:lnTo>
                      <a:lnTo>
                        <a:pt x="647" y="489"/>
                      </a:lnTo>
                      <a:lnTo>
                        <a:pt x="649" y="508"/>
                      </a:lnTo>
                      <a:lnTo>
                        <a:pt x="653" y="531"/>
                      </a:lnTo>
                      <a:lnTo>
                        <a:pt x="652" y="548"/>
                      </a:lnTo>
                      <a:lnTo>
                        <a:pt x="648" y="567"/>
                      </a:lnTo>
                      <a:lnTo>
                        <a:pt x="642" y="590"/>
                      </a:lnTo>
                      <a:lnTo>
                        <a:pt x="635" y="613"/>
                      </a:lnTo>
                      <a:lnTo>
                        <a:pt x="627" y="636"/>
                      </a:lnTo>
                      <a:lnTo>
                        <a:pt x="621" y="657"/>
                      </a:lnTo>
                      <a:lnTo>
                        <a:pt x="616" y="673"/>
                      </a:lnTo>
                      <a:lnTo>
                        <a:pt x="615" y="683"/>
                      </a:lnTo>
                      <a:lnTo>
                        <a:pt x="615" y="698"/>
                      </a:lnTo>
                      <a:lnTo>
                        <a:pt x="613" y="713"/>
                      </a:lnTo>
                      <a:lnTo>
                        <a:pt x="611" y="729"/>
                      </a:lnTo>
                      <a:lnTo>
                        <a:pt x="608" y="744"/>
                      </a:lnTo>
                      <a:lnTo>
                        <a:pt x="603" y="751"/>
                      </a:lnTo>
                      <a:lnTo>
                        <a:pt x="590" y="758"/>
                      </a:lnTo>
                      <a:lnTo>
                        <a:pt x="571" y="765"/>
                      </a:lnTo>
                      <a:lnTo>
                        <a:pt x="551" y="770"/>
                      </a:lnTo>
                      <a:lnTo>
                        <a:pt x="529" y="775"/>
                      </a:lnTo>
                      <a:lnTo>
                        <a:pt x="509" y="777"/>
                      </a:lnTo>
                      <a:lnTo>
                        <a:pt x="494" y="777"/>
                      </a:lnTo>
                      <a:lnTo>
                        <a:pt x="485" y="775"/>
                      </a:lnTo>
                      <a:lnTo>
                        <a:pt x="490" y="754"/>
                      </a:lnTo>
                      <a:lnTo>
                        <a:pt x="494" y="733"/>
                      </a:lnTo>
                      <a:lnTo>
                        <a:pt x="496" y="714"/>
                      </a:lnTo>
                      <a:lnTo>
                        <a:pt x="498" y="697"/>
                      </a:lnTo>
                      <a:lnTo>
                        <a:pt x="496" y="688"/>
                      </a:lnTo>
                      <a:lnTo>
                        <a:pt x="494" y="679"/>
                      </a:lnTo>
                      <a:lnTo>
                        <a:pt x="490" y="668"/>
                      </a:lnTo>
                      <a:lnTo>
                        <a:pt x="484" y="658"/>
                      </a:lnTo>
                      <a:lnTo>
                        <a:pt x="478" y="647"/>
                      </a:lnTo>
                      <a:lnTo>
                        <a:pt x="470" y="635"/>
                      </a:lnTo>
                      <a:lnTo>
                        <a:pt x="464" y="621"/>
                      </a:lnTo>
                      <a:lnTo>
                        <a:pt x="457" y="607"/>
                      </a:lnTo>
                      <a:lnTo>
                        <a:pt x="452" y="602"/>
                      </a:lnTo>
                      <a:lnTo>
                        <a:pt x="444" y="596"/>
                      </a:lnTo>
                      <a:lnTo>
                        <a:pt x="437" y="591"/>
                      </a:lnTo>
                      <a:lnTo>
                        <a:pt x="429" y="585"/>
                      </a:lnTo>
                      <a:lnTo>
                        <a:pt x="423" y="580"/>
                      </a:lnTo>
                      <a:lnTo>
                        <a:pt x="417" y="576"/>
                      </a:lnTo>
                      <a:lnTo>
                        <a:pt x="413" y="574"/>
                      </a:lnTo>
                      <a:lnTo>
                        <a:pt x="412" y="572"/>
                      </a:lnTo>
                      <a:lnTo>
                        <a:pt x="402" y="548"/>
                      </a:lnTo>
                      <a:lnTo>
                        <a:pt x="304" y="591"/>
                      </a:lnTo>
                      <a:close/>
                    </a:path>
                  </a:pathLst>
                </a:custGeom>
                <a:solidFill>
                  <a:srgbClr val="E5A5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6" name="Freeform 11"/>
                <p:cNvSpPr>
                  <a:spLocks/>
                </p:cNvSpPr>
                <p:nvPr/>
              </p:nvSpPr>
              <p:spPr bwMode="auto">
                <a:xfrm>
                  <a:off x="4816" y="1922"/>
                  <a:ext cx="205" cy="114"/>
                </a:xfrm>
                <a:custGeom>
                  <a:avLst/>
                  <a:gdLst>
                    <a:gd name="T0" fmla="*/ 49 w 614"/>
                    <a:gd name="T1" fmla="*/ 66 h 341"/>
                    <a:gd name="T2" fmla="*/ 45 w 614"/>
                    <a:gd name="T3" fmla="*/ 76 h 341"/>
                    <a:gd name="T4" fmla="*/ 33 w 614"/>
                    <a:gd name="T5" fmla="*/ 81 h 341"/>
                    <a:gd name="T6" fmla="*/ 16 w 614"/>
                    <a:gd name="T7" fmla="*/ 81 h 341"/>
                    <a:gd name="T8" fmla="*/ 4 w 614"/>
                    <a:gd name="T9" fmla="*/ 77 h 341"/>
                    <a:gd name="T10" fmla="*/ 0 w 614"/>
                    <a:gd name="T11" fmla="*/ 62 h 341"/>
                    <a:gd name="T12" fmla="*/ 11 w 614"/>
                    <a:gd name="T13" fmla="*/ 35 h 341"/>
                    <a:gd name="T14" fmla="*/ 31 w 614"/>
                    <a:gd name="T15" fmla="*/ 25 h 341"/>
                    <a:gd name="T16" fmla="*/ 57 w 614"/>
                    <a:gd name="T17" fmla="*/ 13 h 341"/>
                    <a:gd name="T18" fmla="*/ 76 w 614"/>
                    <a:gd name="T19" fmla="*/ 9 h 341"/>
                    <a:gd name="T20" fmla="*/ 97 w 614"/>
                    <a:gd name="T21" fmla="*/ 8 h 341"/>
                    <a:gd name="T22" fmla="*/ 115 w 614"/>
                    <a:gd name="T23" fmla="*/ 7 h 341"/>
                    <a:gd name="T24" fmla="*/ 123 w 614"/>
                    <a:gd name="T25" fmla="*/ 6 h 341"/>
                    <a:gd name="T26" fmla="*/ 132 w 614"/>
                    <a:gd name="T27" fmla="*/ 2 h 341"/>
                    <a:gd name="T28" fmla="*/ 148 w 614"/>
                    <a:gd name="T29" fmla="*/ 1 h 341"/>
                    <a:gd name="T30" fmla="*/ 158 w 614"/>
                    <a:gd name="T31" fmla="*/ 2 h 341"/>
                    <a:gd name="T32" fmla="*/ 170 w 614"/>
                    <a:gd name="T33" fmla="*/ 6 h 341"/>
                    <a:gd name="T34" fmla="*/ 179 w 614"/>
                    <a:gd name="T35" fmla="*/ 13 h 341"/>
                    <a:gd name="T36" fmla="*/ 190 w 614"/>
                    <a:gd name="T37" fmla="*/ 26 h 341"/>
                    <a:gd name="T38" fmla="*/ 200 w 614"/>
                    <a:gd name="T39" fmla="*/ 38 h 341"/>
                    <a:gd name="T40" fmla="*/ 204 w 614"/>
                    <a:gd name="T41" fmla="*/ 50 h 341"/>
                    <a:gd name="T42" fmla="*/ 205 w 614"/>
                    <a:gd name="T43" fmla="*/ 81 h 341"/>
                    <a:gd name="T44" fmla="*/ 204 w 614"/>
                    <a:gd name="T45" fmla="*/ 104 h 341"/>
                    <a:gd name="T46" fmla="*/ 200 w 614"/>
                    <a:gd name="T47" fmla="*/ 108 h 341"/>
                    <a:gd name="T48" fmla="*/ 194 w 614"/>
                    <a:gd name="T49" fmla="*/ 109 h 341"/>
                    <a:gd name="T50" fmla="*/ 190 w 614"/>
                    <a:gd name="T51" fmla="*/ 110 h 341"/>
                    <a:gd name="T52" fmla="*/ 186 w 614"/>
                    <a:gd name="T53" fmla="*/ 100 h 341"/>
                    <a:gd name="T54" fmla="*/ 178 w 614"/>
                    <a:gd name="T55" fmla="*/ 96 h 341"/>
                    <a:gd name="T56" fmla="*/ 168 w 614"/>
                    <a:gd name="T57" fmla="*/ 98 h 341"/>
                    <a:gd name="T58" fmla="*/ 163 w 614"/>
                    <a:gd name="T59" fmla="*/ 102 h 341"/>
                    <a:gd name="T60" fmla="*/ 162 w 614"/>
                    <a:gd name="T61" fmla="*/ 104 h 341"/>
                    <a:gd name="T62" fmla="*/ 158 w 614"/>
                    <a:gd name="T63" fmla="*/ 80 h 341"/>
                    <a:gd name="T64" fmla="*/ 150 w 614"/>
                    <a:gd name="T65" fmla="*/ 72 h 341"/>
                    <a:gd name="T66" fmla="*/ 148 w 614"/>
                    <a:gd name="T67" fmla="*/ 73 h 341"/>
                    <a:gd name="T68" fmla="*/ 155 w 614"/>
                    <a:gd name="T69" fmla="*/ 63 h 341"/>
                    <a:gd name="T70" fmla="*/ 153 w 614"/>
                    <a:gd name="T71" fmla="*/ 56 h 341"/>
                    <a:gd name="T72" fmla="*/ 144 w 614"/>
                    <a:gd name="T73" fmla="*/ 49 h 341"/>
                    <a:gd name="T74" fmla="*/ 140 w 614"/>
                    <a:gd name="T75" fmla="*/ 48 h 341"/>
                    <a:gd name="T76" fmla="*/ 136 w 614"/>
                    <a:gd name="T77" fmla="*/ 47 h 341"/>
                    <a:gd name="T78" fmla="*/ 128 w 614"/>
                    <a:gd name="T79" fmla="*/ 47 h 341"/>
                    <a:gd name="T80" fmla="*/ 122 w 614"/>
                    <a:gd name="T81" fmla="*/ 47 h 341"/>
                    <a:gd name="T82" fmla="*/ 117 w 614"/>
                    <a:gd name="T83" fmla="*/ 50 h 341"/>
                    <a:gd name="T84" fmla="*/ 110 w 614"/>
                    <a:gd name="T85" fmla="*/ 54 h 341"/>
                    <a:gd name="T86" fmla="*/ 97 w 614"/>
                    <a:gd name="T87" fmla="*/ 59 h 341"/>
                    <a:gd name="T88" fmla="*/ 84 w 614"/>
                    <a:gd name="T89" fmla="*/ 62 h 341"/>
                    <a:gd name="T90" fmla="*/ 75 w 614"/>
                    <a:gd name="T91" fmla="*/ 62 h 341"/>
                    <a:gd name="T92" fmla="*/ 62 w 614"/>
                    <a:gd name="T93" fmla="*/ 61 h 341"/>
                    <a:gd name="T94" fmla="*/ 51 w 614"/>
                    <a:gd name="T95" fmla="*/ 59 h 341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14"/>
                    <a:gd name="T145" fmla="*/ 0 h 341"/>
                    <a:gd name="T146" fmla="*/ 614 w 614"/>
                    <a:gd name="T147" fmla="*/ 341 h 341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14" h="341">
                      <a:moveTo>
                        <a:pt x="151" y="177"/>
                      </a:moveTo>
                      <a:lnTo>
                        <a:pt x="149" y="186"/>
                      </a:lnTo>
                      <a:lnTo>
                        <a:pt x="146" y="196"/>
                      </a:lnTo>
                      <a:lnTo>
                        <a:pt x="144" y="207"/>
                      </a:lnTo>
                      <a:lnTo>
                        <a:pt x="140" y="217"/>
                      </a:lnTo>
                      <a:lnTo>
                        <a:pt x="135" y="227"/>
                      </a:lnTo>
                      <a:lnTo>
                        <a:pt x="126" y="234"/>
                      </a:lnTo>
                      <a:lnTo>
                        <a:pt x="115" y="240"/>
                      </a:lnTo>
                      <a:lnTo>
                        <a:pt x="100" y="243"/>
                      </a:lnTo>
                      <a:lnTo>
                        <a:pt x="83" y="244"/>
                      </a:lnTo>
                      <a:lnTo>
                        <a:pt x="65" y="244"/>
                      </a:lnTo>
                      <a:lnTo>
                        <a:pt x="49" y="242"/>
                      </a:lnTo>
                      <a:lnTo>
                        <a:pt x="34" y="239"/>
                      </a:lnTo>
                      <a:lnTo>
                        <a:pt x="21" y="235"/>
                      </a:lnTo>
                      <a:lnTo>
                        <a:pt x="11" y="229"/>
                      </a:lnTo>
                      <a:lnTo>
                        <a:pt x="3" y="222"/>
                      </a:lnTo>
                      <a:lnTo>
                        <a:pt x="1" y="212"/>
                      </a:lnTo>
                      <a:lnTo>
                        <a:pt x="0" y="186"/>
                      </a:lnTo>
                      <a:lnTo>
                        <a:pt x="2" y="153"/>
                      </a:lnTo>
                      <a:lnTo>
                        <a:pt x="12" y="125"/>
                      </a:lnTo>
                      <a:lnTo>
                        <a:pt x="32" y="106"/>
                      </a:lnTo>
                      <a:lnTo>
                        <a:pt x="48" y="99"/>
                      </a:lnTo>
                      <a:lnTo>
                        <a:pt x="68" y="89"/>
                      </a:lnTo>
                      <a:lnTo>
                        <a:pt x="93" y="76"/>
                      </a:lnTo>
                      <a:lnTo>
                        <a:pt x="119" y="63"/>
                      </a:lnTo>
                      <a:lnTo>
                        <a:pt x="145" y="49"/>
                      </a:lnTo>
                      <a:lnTo>
                        <a:pt x="170" y="38"/>
                      </a:lnTo>
                      <a:lnTo>
                        <a:pt x="192" y="30"/>
                      </a:lnTo>
                      <a:lnTo>
                        <a:pt x="211" y="28"/>
                      </a:lnTo>
                      <a:lnTo>
                        <a:pt x="228" y="28"/>
                      </a:lnTo>
                      <a:lnTo>
                        <a:pt x="248" y="27"/>
                      </a:lnTo>
                      <a:lnTo>
                        <a:pt x="271" y="25"/>
                      </a:lnTo>
                      <a:lnTo>
                        <a:pt x="292" y="23"/>
                      </a:lnTo>
                      <a:lnTo>
                        <a:pt x="313" y="22"/>
                      </a:lnTo>
                      <a:lnTo>
                        <a:pt x="330" y="22"/>
                      </a:lnTo>
                      <a:lnTo>
                        <a:pt x="345" y="20"/>
                      </a:lnTo>
                      <a:lnTo>
                        <a:pt x="354" y="22"/>
                      </a:lnTo>
                      <a:lnTo>
                        <a:pt x="360" y="22"/>
                      </a:lnTo>
                      <a:lnTo>
                        <a:pt x="368" y="18"/>
                      </a:lnTo>
                      <a:lnTo>
                        <a:pt x="375" y="14"/>
                      </a:lnTo>
                      <a:lnTo>
                        <a:pt x="384" y="9"/>
                      </a:lnTo>
                      <a:lnTo>
                        <a:pt x="395" y="5"/>
                      </a:lnTo>
                      <a:lnTo>
                        <a:pt x="409" y="2"/>
                      </a:lnTo>
                      <a:lnTo>
                        <a:pt x="425" y="0"/>
                      </a:lnTo>
                      <a:lnTo>
                        <a:pt x="443" y="2"/>
                      </a:lnTo>
                      <a:lnTo>
                        <a:pt x="451" y="3"/>
                      </a:lnTo>
                      <a:lnTo>
                        <a:pt x="461" y="4"/>
                      </a:lnTo>
                      <a:lnTo>
                        <a:pt x="472" y="7"/>
                      </a:lnTo>
                      <a:lnTo>
                        <a:pt x="484" y="9"/>
                      </a:lnTo>
                      <a:lnTo>
                        <a:pt x="497" y="13"/>
                      </a:lnTo>
                      <a:lnTo>
                        <a:pt x="509" y="17"/>
                      </a:lnTo>
                      <a:lnTo>
                        <a:pt x="519" y="23"/>
                      </a:lnTo>
                      <a:lnTo>
                        <a:pt x="528" y="30"/>
                      </a:lnTo>
                      <a:lnTo>
                        <a:pt x="537" y="40"/>
                      </a:lnTo>
                      <a:lnTo>
                        <a:pt x="548" y="51"/>
                      </a:lnTo>
                      <a:lnTo>
                        <a:pt x="559" y="64"/>
                      </a:lnTo>
                      <a:lnTo>
                        <a:pt x="570" y="77"/>
                      </a:lnTo>
                      <a:lnTo>
                        <a:pt x="581" y="91"/>
                      </a:lnTo>
                      <a:lnTo>
                        <a:pt x="591" y="104"/>
                      </a:lnTo>
                      <a:lnTo>
                        <a:pt x="598" y="114"/>
                      </a:lnTo>
                      <a:lnTo>
                        <a:pt x="601" y="122"/>
                      </a:lnTo>
                      <a:lnTo>
                        <a:pt x="605" y="136"/>
                      </a:lnTo>
                      <a:lnTo>
                        <a:pt x="610" y="150"/>
                      </a:lnTo>
                      <a:lnTo>
                        <a:pt x="614" y="172"/>
                      </a:lnTo>
                      <a:lnTo>
                        <a:pt x="614" y="204"/>
                      </a:lnTo>
                      <a:lnTo>
                        <a:pt x="613" y="242"/>
                      </a:lnTo>
                      <a:lnTo>
                        <a:pt x="611" y="270"/>
                      </a:lnTo>
                      <a:lnTo>
                        <a:pt x="611" y="294"/>
                      </a:lnTo>
                      <a:lnTo>
                        <a:pt x="611" y="312"/>
                      </a:lnTo>
                      <a:lnTo>
                        <a:pt x="610" y="319"/>
                      </a:lnTo>
                      <a:lnTo>
                        <a:pt x="606" y="322"/>
                      </a:lnTo>
                      <a:lnTo>
                        <a:pt x="600" y="324"/>
                      </a:lnTo>
                      <a:lnTo>
                        <a:pt x="594" y="325"/>
                      </a:lnTo>
                      <a:lnTo>
                        <a:pt x="588" y="325"/>
                      </a:lnTo>
                      <a:lnTo>
                        <a:pt x="580" y="327"/>
                      </a:lnTo>
                      <a:lnTo>
                        <a:pt x="574" y="332"/>
                      </a:lnTo>
                      <a:lnTo>
                        <a:pt x="570" y="341"/>
                      </a:lnTo>
                      <a:lnTo>
                        <a:pt x="569" y="329"/>
                      </a:lnTo>
                      <a:lnTo>
                        <a:pt x="567" y="317"/>
                      </a:lnTo>
                      <a:lnTo>
                        <a:pt x="563" y="307"/>
                      </a:lnTo>
                      <a:lnTo>
                        <a:pt x="558" y="299"/>
                      </a:lnTo>
                      <a:lnTo>
                        <a:pt x="552" y="292"/>
                      </a:lnTo>
                      <a:lnTo>
                        <a:pt x="543" y="289"/>
                      </a:lnTo>
                      <a:lnTo>
                        <a:pt x="534" y="286"/>
                      </a:lnTo>
                      <a:lnTo>
                        <a:pt x="522" y="288"/>
                      </a:lnTo>
                      <a:lnTo>
                        <a:pt x="511" y="290"/>
                      </a:lnTo>
                      <a:lnTo>
                        <a:pt x="502" y="294"/>
                      </a:lnTo>
                      <a:lnTo>
                        <a:pt x="494" y="297"/>
                      </a:lnTo>
                      <a:lnTo>
                        <a:pt x="491" y="301"/>
                      </a:lnTo>
                      <a:lnTo>
                        <a:pt x="487" y="305"/>
                      </a:lnTo>
                      <a:lnTo>
                        <a:pt x="486" y="307"/>
                      </a:lnTo>
                      <a:lnTo>
                        <a:pt x="484" y="309"/>
                      </a:lnTo>
                      <a:lnTo>
                        <a:pt x="484" y="310"/>
                      </a:lnTo>
                      <a:lnTo>
                        <a:pt x="483" y="280"/>
                      </a:lnTo>
                      <a:lnTo>
                        <a:pt x="478" y="258"/>
                      </a:lnTo>
                      <a:lnTo>
                        <a:pt x="472" y="239"/>
                      </a:lnTo>
                      <a:lnTo>
                        <a:pt x="465" y="224"/>
                      </a:lnTo>
                      <a:lnTo>
                        <a:pt x="457" y="215"/>
                      </a:lnTo>
                      <a:lnTo>
                        <a:pt x="448" y="214"/>
                      </a:lnTo>
                      <a:lnTo>
                        <a:pt x="442" y="218"/>
                      </a:lnTo>
                      <a:lnTo>
                        <a:pt x="440" y="220"/>
                      </a:lnTo>
                      <a:lnTo>
                        <a:pt x="442" y="217"/>
                      </a:lnTo>
                      <a:lnTo>
                        <a:pt x="447" y="209"/>
                      </a:lnTo>
                      <a:lnTo>
                        <a:pt x="456" y="199"/>
                      </a:lnTo>
                      <a:lnTo>
                        <a:pt x="465" y="189"/>
                      </a:lnTo>
                      <a:lnTo>
                        <a:pt x="467" y="183"/>
                      </a:lnTo>
                      <a:lnTo>
                        <a:pt x="465" y="176"/>
                      </a:lnTo>
                      <a:lnTo>
                        <a:pt x="458" y="168"/>
                      </a:lnTo>
                      <a:lnTo>
                        <a:pt x="448" y="161"/>
                      </a:lnTo>
                      <a:lnTo>
                        <a:pt x="440" y="153"/>
                      </a:lnTo>
                      <a:lnTo>
                        <a:pt x="430" y="148"/>
                      </a:lnTo>
                      <a:lnTo>
                        <a:pt x="424" y="145"/>
                      </a:lnTo>
                      <a:lnTo>
                        <a:pt x="421" y="143"/>
                      </a:lnTo>
                      <a:lnTo>
                        <a:pt x="420" y="143"/>
                      </a:lnTo>
                      <a:lnTo>
                        <a:pt x="416" y="143"/>
                      </a:lnTo>
                      <a:lnTo>
                        <a:pt x="412" y="142"/>
                      </a:lnTo>
                      <a:lnTo>
                        <a:pt x="406" y="142"/>
                      </a:lnTo>
                      <a:lnTo>
                        <a:pt x="399" y="142"/>
                      </a:lnTo>
                      <a:lnTo>
                        <a:pt x="391" y="141"/>
                      </a:lnTo>
                      <a:lnTo>
                        <a:pt x="384" y="141"/>
                      </a:lnTo>
                      <a:lnTo>
                        <a:pt x="376" y="141"/>
                      </a:lnTo>
                      <a:lnTo>
                        <a:pt x="370" y="141"/>
                      </a:lnTo>
                      <a:lnTo>
                        <a:pt x="365" y="142"/>
                      </a:lnTo>
                      <a:lnTo>
                        <a:pt x="360" y="145"/>
                      </a:lnTo>
                      <a:lnTo>
                        <a:pt x="356" y="147"/>
                      </a:lnTo>
                      <a:lnTo>
                        <a:pt x="351" y="151"/>
                      </a:lnTo>
                      <a:lnTo>
                        <a:pt x="346" y="155"/>
                      </a:lnTo>
                      <a:lnTo>
                        <a:pt x="339" y="158"/>
                      </a:lnTo>
                      <a:lnTo>
                        <a:pt x="329" y="163"/>
                      </a:lnTo>
                      <a:lnTo>
                        <a:pt x="318" y="168"/>
                      </a:lnTo>
                      <a:lnTo>
                        <a:pt x="304" y="172"/>
                      </a:lnTo>
                      <a:lnTo>
                        <a:pt x="291" y="177"/>
                      </a:lnTo>
                      <a:lnTo>
                        <a:pt x="277" y="179"/>
                      </a:lnTo>
                      <a:lnTo>
                        <a:pt x="263" y="182"/>
                      </a:lnTo>
                      <a:lnTo>
                        <a:pt x="251" y="184"/>
                      </a:lnTo>
                      <a:lnTo>
                        <a:pt x="241" y="186"/>
                      </a:lnTo>
                      <a:lnTo>
                        <a:pt x="233" y="186"/>
                      </a:lnTo>
                      <a:lnTo>
                        <a:pt x="225" y="186"/>
                      </a:lnTo>
                      <a:lnTo>
                        <a:pt x="213" y="184"/>
                      </a:lnTo>
                      <a:lnTo>
                        <a:pt x="200" y="183"/>
                      </a:lnTo>
                      <a:lnTo>
                        <a:pt x="186" y="181"/>
                      </a:lnTo>
                      <a:lnTo>
                        <a:pt x="172" y="179"/>
                      </a:lnTo>
                      <a:lnTo>
                        <a:pt x="161" y="178"/>
                      </a:lnTo>
                      <a:lnTo>
                        <a:pt x="154" y="177"/>
                      </a:lnTo>
                      <a:lnTo>
                        <a:pt x="151" y="17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7" name="Freeform 12"/>
                <p:cNvSpPr>
                  <a:spLocks/>
                </p:cNvSpPr>
                <p:nvPr/>
              </p:nvSpPr>
              <p:spPr bwMode="auto">
                <a:xfrm>
                  <a:off x="4470" y="2284"/>
                  <a:ext cx="721" cy="450"/>
                </a:xfrm>
                <a:custGeom>
                  <a:avLst/>
                  <a:gdLst>
                    <a:gd name="T0" fmla="*/ 721 w 2164"/>
                    <a:gd name="T1" fmla="*/ 224 h 1351"/>
                    <a:gd name="T2" fmla="*/ 713 w 2164"/>
                    <a:gd name="T3" fmla="*/ 200 h 1351"/>
                    <a:gd name="T4" fmla="*/ 713 w 2164"/>
                    <a:gd name="T5" fmla="*/ 188 h 1351"/>
                    <a:gd name="T6" fmla="*/ 715 w 2164"/>
                    <a:gd name="T7" fmla="*/ 179 h 1351"/>
                    <a:gd name="T8" fmla="*/ 702 w 2164"/>
                    <a:gd name="T9" fmla="*/ 167 h 1351"/>
                    <a:gd name="T10" fmla="*/ 661 w 2164"/>
                    <a:gd name="T11" fmla="*/ 147 h 1351"/>
                    <a:gd name="T12" fmla="*/ 616 w 2164"/>
                    <a:gd name="T13" fmla="*/ 127 h 1351"/>
                    <a:gd name="T14" fmla="*/ 573 w 2164"/>
                    <a:gd name="T15" fmla="*/ 108 h 1351"/>
                    <a:gd name="T16" fmla="*/ 528 w 2164"/>
                    <a:gd name="T17" fmla="*/ 87 h 1351"/>
                    <a:gd name="T18" fmla="*/ 484 w 2164"/>
                    <a:gd name="T19" fmla="*/ 67 h 1351"/>
                    <a:gd name="T20" fmla="*/ 442 w 2164"/>
                    <a:gd name="T21" fmla="*/ 47 h 1351"/>
                    <a:gd name="T22" fmla="*/ 408 w 2164"/>
                    <a:gd name="T23" fmla="*/ 30 h 1351"/>
                    <a:gd name="T24" fmla="*/ 382 w 2164"/>
                    <a:gd name="T25" fmla="*/ 17 h 1351"/>
                    <a:gd name="T26" fmla="*/ 369 w 2164"/>
                    <a:gd name="T27" fmla="*/ 10 h 1351"/>
                    <a:gd name="T28" fmla="*/ 357 w 2164"/>
                    <a:gd name="T29" fmla="*/ 23 h 1351"/>
                    <a:gd name="T30" fmla="*/ 337 w 2164"/>
                    <a:gd name="T31" fmla="*/ 31 h 1351"/>
                    <a:gd name="T32" fmla="*/ 317 w 2164"/>
                    <a:gd name="T33" fmla="*/ 22 h 1351"/>
                    <a:gd name="T34" fmla="*/ 302 w 2164"/>
                    <a:gd name="T35" fmla="*/ 5 h 1351"/>
                    <a:gd name="T36" fmla="*/ 289 w 2164"/>
                    <a:gd name="T37" fmla="*/ 0 h 1351"/>
                    <a:gd name="T38" fmla="*/ 260 w 2164"/>
                    <a:gd name="T39" fmla="*/ 1 h 1351"/>
                    <a:gd name="T40" fmla="*/ 220 w 2164"/>
                    <a:gd name="T41" fmla="*/ 2 h 1351"/>
                    <a:gd name="T42" fmla="*/ 174 w 2164"/>
                    <a:gd name="T43" fmla="*/ 4 h 1351"/>
                    <a:gd name="T44" fmla="*/ 127 w 2164"/>
                    <a:gd name="T45" fmla="*/ 7 h 1351"/>
                    <a:gd name="T46" fmla="*/ 83 w 2164"/>
                    <a:gd name="T47" fmla="*/ 10 h 1351"/>
                    <a:gd name="T48" fmla="*/ 48 w 2164"/>
                    <a:gd name="T49" fmla="*/ 12 h 1351"/>
                    <a:gd name="T50" fmla="*/ 25 w 2164"/>
                    <a:gd name="T51" fmla="*/ 15 h 1351"/>
                    <a:gd name="T52" fmla="*/ 7 w 2164"/>
                    <a:gd name="T53" fmla="*/ 18 h 1351"/>
                    <a:gd name="T54" fmla="*/ 10 w 2164"/>
                    <a:gd name="T55" fmla="*/ 18 h 1351"/>
                    <a:gd name="T56" fmla="*/ 4 w 2164"/>
                    <a:gd name="T57" fmla="*/ 15 h 1351"/>
                    <a:gd name="T58" fmla="*/ 1 w 2164"/>
                    <a:gd name="T59" fmla="*/ 65 h 1351"/>
                    <a:gd name="T60" fmla="*/ 10 w 2164"/>
                    <a:gd name="T61" fmla="*/ 97 h 1351"/>
                    <a:gd name="T62" fmla="*/ 21 w 2164"/>
                    <a:gd name="T63" fmla="*/ 115 h 1351"/>
                    <a:gd name="T64" fmla="*/ 20 w 2164"/>
                    <a:gd name="T65" fmla="*/ 177 h 1351"/>
                    <a:gd name="T66" fmla="*/ 32 w 2164"/>
                    <a:gd name="T67" fmla="*/ 191 h 1351"/>
                    <a:gd name="T68" fmla="*/ 52 w 2164"/>
                    <a:gd name="T69" fmla="*/ 182 h 1351"/>
                    <a:gd name="T70" fmla="*/ 103 w 2164"/>
                    <a:gd name="T71" fmla="*/ 202 h 1351"/>
                    <a:gd name="T72" fmla="*/ 138 w 2164"/>
                    <a:gd name="T73" fmla="*/ 225 h 1351"/>
                    <a:gd name="T74" fmla="*/ 165 w 2164"/>
                    <a:gd name="T75" fmla="*/ 250 h 1351"/>
                    <a:gd name="T76" fmla="*/ 194 w 2164"/>
                    <a:gd name="T77" fmla="*/ 281 h 1351"/>
                    <a:gd name="T78" fmla="*/ 238 w 2164"/>
                    <a:gd name="T79" fmla="*/ 319 h 1351"/>
                    <a:gd name="T80" fmla="*/ 289 w 2164"/>
                    <a:gd name="T81" fmla="*/ 365 h 1351"/>
                    <a:gd name="T82" fmla="*/ 336 w 2164"/>
                    <a:gd name="T83" fmla="*/ 408 h 1351"/>
                    <a:gd name="T84" fmla="*/ 366 w 2164"/>
                    <a:gd name="T85" fmla="*/ 436 h 1351"/>
                    <a:gd name="T86" fmla="*/ 376 w 2164"/>
                    <a:gd name="T87" fmla="*/ 448 h 1351"/>
                    <a:gd name="T88" fmla="*/ 381 w 2164"/>
                    <a:gd name="T89" fmla="*/ 450 h 1351"/>
                    <a:gd name="T90" fmla="*/ 395 w 2164"/>
                    <a:gd name="T91" fmla="*/ 445 h 1351"/>
                    <a:gd name="T92" fmla="*/ 409 w 2164"/>
                    <a:gd name="T93" fmla="*/ 439 h 1351"/>
                    <a:gd name="T94" fmla="*/ 427 w 2164"/>
                    <a:gd name="T95" fmla="*/ 427 h 1351"/>
                    <a:gd name="T96" fmla="*/ 448 w 2164"/>
                    <a:gd name="T97" fmla="*/ 401 h 1351"/>
                    <a:gd name="T98" fmla="*/ 472 w 2164"/>
                    <a:gd name="T99" fmla="*/ 363 h 1351"/>
                    <a:gd name="T100" fmla="*/ 492 w 2164"/>
                    <a:gd name="T101" fmla="*/ 336 h 1351"/>
                    <a:gd name="T102" fmla="*/ 511 w 2164"/>
                    <a:gd name="T103" fmla="*/ 317 h 1351"/>
                    <a:gd name="T104" fmla="*/ 533 w 2164"/>
                    <a:gd name="T105" fmla="*/ 305 h 1351"/>
                    <a:gd name="T106" fmla="*/ 561 w 2164"/>
                    <a:gd name="T107" fmla="*/ 294 h 1351"/>
                    <a:gd name="T108" fmla="*/ 592 w 2164"/>
                    <a:gd name="T109" fmla="*/ 283 h 1351"/>
                    <a:gd name="T110" fmla="*/ 622 w 2164"/>
                    <a:gd name="T111" fmla="*/ 276 h 1351"/>
                    <a:gd name="T112" fmla="*/ 646 w 2164"/>
                    <a:gd name="T113" fmla="*/ 271 h 1351"/>
                    <a:gd name="T114" fmla="*/ 679 w 2164"/>
                    <a:gd name="T115" fmla="*/ 261 h 1351"/>
                    <a:gd name="T116" fmla="*/ 710 w 2164"/>
                    <a:gd name="T117" fmla="*/ 242 h 135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2164"/>
                    <a:gd name="T178" fmla="*/ 0 h 1351"/>
                    <a:gd name="T179" fmla="*/ 2164 w 2164"/>
                    <a:gd name="T180" fmla="*/ 1351 h 135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2164" h="1351">
                      <a:moveTo>
                        <a:pt x="2144" y="717"/>
                      </a:moveTo>
                      <a:lnTo>
                        <a:pt x="2158" y="703"/>
                      </a:lnTo>
                      <a:lnTo>
                        <a:pt x="2164" y="687"/>
                      </a:lnTo>
                      <a:lnTo>
                        <a:pt x="2164" y="671"/>
                      </a:lnTo>
                      <a:lnTo>
                        <a:pt x="2160" y="654"/>
                      </a:lnTo>
                      <a:lnTo>
                        <a:pt x="2155" y="636"/>
                      </a:lnTo>
                      <a:lnTo>
                        <a:pt x="2148" y="619"/>
                      </a:lnTo>
                      <a:lnTo>
                        <a:pt x="2141" y="600"/>
                      </a:lnTo>
                      <a:lnTo>
                        <a:pt x="2138" y="584"/>
                      </a:lnTo>
                      <a:lnTo>
                        <a:pt x="2138" y="577"/>
                      </a:lnTo>
                      <a:lnTo>
                        <a:pt x="2139" y="569"/>
                      </a:lnTo>
                      <a:lnTo>
                        <a:pt x="2141" y="563"/>
                      </a:lnTo>
                      <a:lnTo>
                        <a:pt x="2144" y="557"/>
                      </a:lnTo>
                      <a:lnTo>
                        <a:pt x="2145" y="551"/>
                      </a:lnTo>
                      <a:lnTo>
                        <a:pt x="2146" y="544"/>
                      </a:lnTo>
                      <a:lnTo>
                        <a:pt x="2145" y="537"/>
                      </a:lnTo>
                      <a:lnTo>
                        <a:pt x="2141" y="529"/>
                      </a:lnTo>
                      <a:lnTo>
                        <a:pt x="2134" y="522"/>
                      </a:lnTo>
                      <a:lnTo>
                        <a:pt x="2123" y="512"/>
                      </a:lnTo>
                      <a:lnTo>
                        <a:pt x="2108" y="502"/>
                      </a:lnTo>
                      <a:lnTo>
                        <a:pt x="2087" y="490"/>
                      </a:lnTo>
                      <a:lnTo>
                        <a:pt x="2059" y="475"/>
                      </a:lnTo>
                      <a:lnTo>
                        <a:pt x="2026" y="459"/>
                      </a:lnTo>
                      <a:lnTo>
                        <a:pt x="1985" y="440"/>
                      </a:lnTo>
                      <a:lnTo>
                        <a:pt x="1935" y="419"/>
                      </a:lnTo>
                      <a:lnTo>
                        <a:pt x="1908" y="408"/>
                      </a:lnTo>
                      <a:lnTo>
                        <a:pt x="1879" y="395"/>
                      </a:lnTo>
                      <a:lnTo>
                        <a:pt x="1849" y="382"/>
                      </a:lnTo>
                      <a:lnTo>
                        <a:pt x="1818" y="368"/>
                      </a:lnTo>
                      <a:lnTo>
                        <a:pt x="1787" y="354"/>
                      </a:lnTo>
                      <a:lnTo>
                        <a:pt x="1755" y="339"/>
                      </a:lnTo>
                      <a:lnTo>
                        <a:pt x="1721" y="324"/>
                      </a:lnTo>
                      <a:lnTo>
                        <a:pt x="1688" y="309"/>
                      </a:lnTo>
                      <a:lnTo>
                        <a:pt x="1654" y="295"/>
                      </a:lnTo>
                      <a:lnTo>
                        <a:pt x="1620" y="278"/>
                      </a:lnTo>
                      <a:lnTo>
                        <a:pt x="1586" y="262"/>
                      </a:lnTo>
                      <a:lnTo>
                        <a:pt x="1552" y="247"/>
                      </a:lnTo>
                      <a:lnTo>
                        <a:pt x="1519" y="231"/>
                      </a:lnTo>
                      <a:lnTo>
                        <a:pt x="1485" y="215"/>
                      </a:lnTo>
                      <a:lnTo>
                        <a:pt x="1453" y="200"/>
                      </a:lnTo>
                      <a:lnTo>
                        <a:pt x="1420" y="185"/>
                      </a:lnTo>
                      <a:lnTo>
                        <a:pt x="1388" y="170"/>
                      </a:lnTo>
                      <a:lnTo>
                        <a:pt x="1358" y="155"/>
                      </a:lnTo>
                      <a:lnTo>
                        <a:pt x="1328" y="142"/>
                      </a:lnTo>
                      <a:lnTo>
                        <a:pt x="1301" y="128"/>
                      </a:lnTo>
                      <a:lnTo>
                        <a:pt x="1274" y="114"/>
                      </a:lnTo>
                      <a:lnTo>
                        <a:pt x="1247" y="102"/>
                      </a:lnTo>
                      <a:lnTo>
                        <a:pt x="1224" y="91"/>
                      </a:lnTo>
                      <a:lnTo>
                        <a:pt x="1203" y="80"/>
                      </a:lnTo>
                      <a:lnTo>
                        <a:pt x="1182" y="70"/>
                      </a:lnTo>
                      <a:lnTo>
                        <a:pt x="1164" y="60"/>
                      </a:lnTo>
                      <a:lnTo>
                        <a:pt x="1148" y="52"/>
                      </a:lnTo>
                      <a:lnTo>
                        <a:pt x="1134" y="45"/>
                      </a:lnTo>
                      <a:lnTo>
                        <a:pt x="1123" y="39"/>
                      </a:lnTo>
                      <a:lnTo>
                        <a:pt x="1113" y="34"/>
                      </a:lnTo>
                      <a:lnTo>
                        <a:pt x="1108" y="30"/>
                      </a:lnTo>
                      <a:lnTo>
                        <a:pt x="1104" y="27"/>
                      </a:lnTo>
                      <a:lnTo>
                        <a:pt x="1095" y="44"/>
                      </a:lnTo>
                      <a:lnTo>
                        <a:pt x="1083" y="57"/>
                      </a:lnTo>
                      <a:lnTo>
                        <a:pt x="1071" y="70"/>
                      </a:lnTo>
                      <a:lnTo>
                        <a:pt x="1057" y="80"/>
                      </a:lnTo>
                      <a:lnTo>
                        <a:pt x="1042" y="87"/>
                      </a:lnTo>
                      <a:lnTo>
                        <a:pt x="1027" y="92"/>
                      </a:lnTo>
                      <a:lnTo>
                        <a:pt x="1012" y="93"/>
                      </a:lnTo>
                      <a:lnTo>
                        <a:pt x="998" y="91"/>
                      </a:lnTo>
                      <a:lnTo>
                        <a:pt x="983" y="85"/>
                      </a:lnTo>
                      <a:lnTo>
                        <a:pt x="966" y="76"/>
                      </a:lnTo>
                      <a:lnTo>
                        <a:pt x="952" y="66"/>
                      </a:lnTo>
                      <a:lnTo>
                        <a:pt x="937" y="53"/>
                      </a:lnTo>
                      <a:lnTo>
                        <a:pt x="923" y="41"/>
                      </a:lnTo>
                      <a:lnTo>
                        <a:pt x="913" y="27"/>
                      </a:lnTo>
                      <a:lnTo>
                        <a:pt x="906" y="14"/>
                      </a:lnTo>
                      <a:lnTo>
                        <a:pt x="903" y="1"/>
                      </a:lnTo>
                      <a:lnTo>
                        <a:pt x="894" y="1"/>
                      </a:lnTo>
                      <a:lnTo>
                        <a:pt x="882" y="0"/>
                      </a:lnTo>
                      <a:lnTo>
                        <a:pt x="867" y="0"/>
                      </a:lnTo>
                      <a:lnTo>
                        <a:pt x="848" y="0"/>
                      </a:lnTo>
                      <a:lnTo>
                        <a:pt x="828" y="1"/>
                      </a:lnTo>
                      <a:lnTo>
                        <a:pt x="805" y="1"/>
                      </a:lnTo>
                      <a:lnTo>
                        <a:pt x="779" y="3"/>
                      </a:lnTo>
                      <a:lnTo>
                        <a:pt x="751" y="3"/>
                      </a:lnTo>
                      <a:lnTo>
                        <a:pt x="723" y="4"/>
                      </a:lnTo>
                      <a:lnTo>
                        <a:pt x="692" y="5"/>
                      </a:lnTo>
                      <a:lnTo>
                        <a:pt x="659" y="6"/>
                      </a:lnTo>
                      <a:lnTo>
                        <a:pt x="627" y="7"/>
                      </a:lnTo>
                      <a:lnTo>
                        <a:pt x="592" y="9"/>
                      </a:lnTo>
                      <a:lnTo>
                        <a:pt x="557" y="11"/>
                      </a:lnTo>
                      <a:lnTo>
                        <a:pt x="523" y="12"/>
                      </a:lnTo>
                      <a:lnTo>
                        <a:pt x="487" y="14"/>
                      </a:lnTo>
                      <a:lnTo>
                        <a:pt x="452" y="16"/>
                      </a:lnTo>
                      <a:lnTo>
                        <a:pt x="416" y="19"/>
                      </a:lnTo>
                      <a:lnTo>
                        <a:pt x="381" y="20"/>
                      </a:lnTo>
                      <a:lnTo>
                        <a:pt x="347" y="22"/>
                      </a:lnTo>
                      <a:lnTo>
                        <a:pt x="314" y="24"/>
                      </a:lnTo>
                      <a:lnTo>
                        <a:pt x="281" y="26"/>
                      </a:lnTo>
                      <a:lnTo>
                        <a:pt x="250" y="29"/>
                      </a:lnTo>
                      <a:lnTo>
                        <a:pt x="220" y="30"/>
                      </a:lnTo>
                      <a:lnTo>
                        <a:pt x="193" y="32"/>
                      </a:lnTo>
                      <a:lnTo>
                        <a:pt x="167" y="35"/>
                      </a:lnTo>
                      <a:lnTo>
                        <a:pt x="143" y="36"/>
                      </a:lnTo>
                      <a:lnTo>
                        <a:pt x="122" y="39"/>
                      </a:lnTo>
                      <a:lnTo>
                        <a:pt x="104" y="41"/>
                      </a:lnTo>
                      <a:lnTo>
                        <a:pt x="89" y="42"/>
                      </a:lnTo>
                      <a:lnTo>
                        <a:pt x="76" y="45"/>
                      </a:lnTo>
                      <a:lnTo>
                        <a:pt x="66" y="46"/>
                      </a:lnTo>
                      <a:lnTo>
                        <a:pt x="41" y="51"/>
                      </a:lnTo>
                      <a:lnTo>
                        <a:pt x="27" y="53"/>
                      </a:lnTo>
                      <a:lnTo>
                        <a:pt x="20" y="53"/>
                      </a:lnTo>
                      <a:lnTo>
                        <a:pt x="20" y="52"/>
                      </a:lnTo>
                      <a:lnTo>
                        <a:pt x="24" y="51"/>
                      </a:lnTo>
                      <a:lnTo>
                        <a:pt x="28" y="51"/>
                      </a:lnTo>
                      <a:lnTo>
                        <a:pt x="29" y="53"/>
                      </a:lnTo>
                      <a:lnTo>
                        <a:pt x="28" y="58"/>
                      </a:lnTo>
                      <a:lnTo>
                        <a:pt x="20" y="60"/>
                      </a:lnTo>
                      <a:lnTo>
                        <a:pt x="17" y="49"/>
                      </a:lnTo>
                      <a:lnTo>
                        <a:pt x="13" y="45"/>
                      </a:lnTo>
                      <a:lnTo>
                        <a:pt x="9" y="71"/>
                      </a:lnTo>
                      <a:lnTo>
                        <a:pt x="4" y="116"/>
                      </a:lnTo>
                      <a:lnTo>
                        <a:pt x="0" y="155"/>
                      </a:lnTo>
                      <a:lnTo>
                        <a:pt x="3" y="195"/>
                      </a:lnTo>
                      <a:lnTo>
                        <a:pt x="15" y="235"/>
                      </a:lnTo>
                      <a:lnTo>
                        <a:pt x="27" y="266"/>
                      </a:lnTo>
                      <a:lnTo>
                        <a:pt x="29" y="282"/>
                      </a:lnTo>
                      <a:lnTo>
                        <a:pt x="31" y="291"/>
                      </a:lnTo>
                      <a:lnTo>
                        <a:pt x="46" y="304"/>
                      </a:lnTo>
                      <a:lnTo>
                        <a:pt x="63" y="322"/>
                      </a:lnTo>
                      <a:lnTo>
                        <a:pt x="65" y="337"/>
                      </a:lnTo>
                      <a:lnTo>
                        <a:pt x="63" y="345"/>
                      </a:lnTo>
                      <a:lnTo>
                        <a:pt x="60" y="349"/>
                      </a:lnTo>
                      <a:lnTo>
                        <a:pt x="61" y="378"/>
                      </a:lnTo>
                      <a:lnTo>
                        <a:pt x="61" y="447"/>
                      </a:lnTo>
                      <a:lnTo>
                        <a:pt x="60" y="532"/>
                      </a:lnTo>
                      <a:lnTo>
                        <a:pt x="56" y="603"/>
                      </a:lnTo>
                      <a:lnTo>
                        <a:pt x="77" y="595"/>
                      </a:lnTo>
                      <a:lnTo>
                        <a:pt x="90" y="584"/>
                      </a:lnTo>
                      <a:lnTo>
                        <a:pt x="97" y="572"/>
                      </a:lnTo>
                      <a:lnTo>
                        <a:pt x="105" y="559"/>
                      </a:lnTo>
                      <a:lnTo>
                        <a:pt x="114" y="551"/>
                      </a:lnTo>
                      <a:lnTo>
                        <a:pt x="130" y="546"/>
                      </a:lnTo>
                      <a:lnTo>
                        <a:pt x="155" y="547"/>
                      </a:lnTo>
                      <a:lnTo>
                        <a:pt x="193" y="558"/>
                      </a:lnTo>
                      <a:lnTo>
                        <a:pt x="237" y="574"/>
                      </a:lnTo>
                      <a:lnTo>
                        <a:pt x="275" y="590"/>
                      </a:lnTo>
                      <a:lnTo>
                        <a:pt x="310" y="606"/>
                      </a:lnTo>
                      <a:lnTo>
                        <a:pt x="340" y="623"/>
                      </a:lnTo>
                      <a:lnTo>
                        <a:pt x="367" y="640"/>
                      </a:lnTo>
                      <a:lnTo>
                        <a:pt x="392" y="657"/>
                      </a:lnTo>
                      <a:lnTo>
                        <a:pt x="414" y="675"/>
                      </a:lnTo>
                      <a:lnTo>
                        <a:pt x="436" y="693"/>
                      </a:lnTo>
                      <a:lnTo>
                        <a:pt x="455" y="712"/>
                      </a:lnTo>
                      <a:lnTo>
                        <a:pt x="474" y="732"/>
                      </a:lnTo>
                      <a:lnTo>
                        <a:pt x="494" y="752"/>
                      </a:lnTo>
                      <a:lnTo>
                        <a:pt x="514" y="773"/>
                      </a:lnTo>
                      <a:lnTo>
                        <a:pt x="535" y="795"/>
                      </a:lnTo>
                      <a:lnTo>
                        <a:pt x="557" y="819"/>
                      </a:lnTo>
                      <a:lnTo>
                        <a:pt x="582" y="843"/>
                      </a:lnTo>
                      <a:lnTo>
                        <a:pt x="611" y="869"/>
                      </a:lnTo>
                      <a:lnTo>
                        <a:pt x="642" y="896"/>
                      </a:lnTo>
                      <a:lnTo>
                        <a:pt x="677" y="926"/>
                      </a:lnTo>
                      <a:lnTo>
                        <a:pt x="713" y="958"/>
                      </a:lnTo>
                      <a:lnTo>
                        <a:pt x="750" y="993"/>
                      </a:lnTo>
                      <a:lnTo>
                        <a:pt x="789" y="1028"/>
                      </a:lnTo>
                      <a:lnTo>
                        <a:pt x="827" y="1062"/>
                      </a:lnTo>
                      <a:lnTo>
                        <a:pt x="866" y="1097"/>
                      </a:lnTo>
                      <a:lnTo>
                        <a:pt x="904" y="1132"/>
                      </a:lnTo>
                      <a:lnTo>
                        <a:pt x="940" y="1164"/>
                      </a:lnTo>
                      <a:lnTo>
                        <a:pt x="975" y="1197"/>
                      </a:lnTo>
                      <a:lnTo>
                        <a:pt x="1008" y="1225"/>
                      </a:lnTo>
                      <a:lnTo>
                        <a:pt x="1036" y="1253"/>
                      </a:lnTo>
                      <a:lnTo>
                        <a:pt x="1062" y="1275"/>
                      </a:lnTo>
                      <a:lnTo>
                        <a:pt x="1083" y="1294"/>
                      </a:lnTo>
                      <a:lnTo>
                        <a:pt x="1100" y="1309"/>
                      </a:lnTo>
                      <a:lnTo>
                        <a:pt x="1111" y="1318"/>
                      </a:lnTo>
                      <a:lnTo>
                        <a:pt x="1123" y="1331"/>
                      </a:lnTo>
                      <a:lnTo>
                        <a:pt x="1128" y="1340"/>
                      </a:lnTo>
                      <a:lnTo>
                        <a:pt x="1129" y="1346"/>
                      </a:lnTo>
                      <a:lnTo>
                        <a:pt x="1129" y="1350"/>
                      </a:lnTo>
                      <a:lnTo>
                        <a:pt x="1129" y="1351"/>
                      </a:lnTo>
                      <a:lnTo>
                        <a:pt x="1133" y="1351"/>
                      </a:lnTo>
                      <a:lnTo>
                        <a:pt x="1143" y="1351"/>
                      </a:lnTo>
                      <a:lnTo>
                        <a:pt x="1162" y="1351"/>
                      </a:lnTo>
                      <a:lnTo>
                        <a:pt x="1169" y="1345"/>
                      </a:lnTo>
                      <a:lnTo>
                        <a:pt x="1178" y="1340"/>
                      </a:lnTo>
                      <a:lnTo>
                        <a:pt x="1187" y="1335"/>
                      </a:lnTo>
                      <a:lnTo>
                        <a:pt x="1195" y="1331"/>
                      </a:lnTo>
                      <a:lnTo>
                        <a:pt x="1205" y="1327"/>
                      </a:lnTo>
                      <a:lnTo>
                        <a:pt x="1216" y="1323"/>
                      </a:lnTo>
                      <a:lnTo>
                        <a:pt x="1228" y="1318"/>
                      </a:lnTo>
                      <a:lnTo>
                        <a:pt x="1240" y="1312"/>
                      </a:lnTo>
                      <a:lnTo>
                        <a:pt x="1252" y="1304"/>
                      </a:lnTo>
                      <a:lnTo>
                        <a:pt x="1266" y="1295"/>
                      </a:lnTo>
                      <a:lnTo>
                        <a:pt x="1281" y="1282"/>
                      </a:lnTo>
                      <a:lnTo>
                        <a:pt x="1296" y="1268"/>
                      </a:lnTo>
                      <a:lnTo>
                        <a:pt x="1312" y="1250"/>
                      </a:lnTo>
                      <a:lnTo>
                        <a:pt x="1328" y="1228"/>
                      </a:lnTo>
                      <a:lnTo>
                        <a:pt x="1346" y="1203"/>
                      </a:lnTo>
                      <a:lnTo>
                        <a:pt x="1364" y="1173"/>
                      </a:lnTo>
                      <a:lnTo>
                        <a:pt x="1383" y="1142"/>
                      </a:lnTo>
                      <a:lnTo>
                        <a:pt x="1400" y="1115"/>
                      </a:lnTo>
                      <a:lnTo>
                        <a:pt x="1417" y="1089"/>
                      </a:lnTo>
                      <a:lnTo>
                        <a:pt x="1433" y="1065"/>
                      </a:lnTo>
                      <a:lnTo>
                        <a:pt x="1448" y="1044"/>
                      </a:lnTo>
                      <a:lnTo>
                        <a:pt x="1461" y="1025"/>
                      </a:lnTo>
                      <a:lnTo>
                        <a:pt x="1476" y="1008"/>
                      </a:lnTo>
                      <a:lnTo>
                        <a:pt x="1490" y="992"/>
                      </a:lnTo>
                      <a:lnTo>
                        <a:pt x="1504" y="978"/>
                      </a:lnTo>
                      <a:lnTo>
                        <a:pt x="1519" y="966"/>
                      </a:lnTo>
                      <a:lnTo>
                        <a:pt x="1533" y="953"/>
                      </a:lnTo>
                      <a:lnTo>
                        <a:pt x="1548" y="943"/>
                      </a:lnTo>
                      <a:lnTo>
                        <a:pt x="1565" y="933"/>
                      </a:lnTo>
                      <a:lnTo>
                        <a:pt x="1582" y="925"/>
                      </a:lnTo>
                      <a:lnTo>
                        <a:pt x="1599" y="916"/>
                      </a:lnTo>
                      <a:lnTo>
                        <a:pt x="1619" y="907"/>
                      </a:lnTo>
                      <a:lnTo>
                        <a:pt x="1640" y="898"/>
                      </a:lnTo>
                      <a:lnTo>
                        <a:pt x="1662" y="891"/>
                      </a:lnTo>
                      <a:lnTo>
                        <a:pt x="1684" y="882"/>
                      </a:lnTo>
                      <a:lnTo>
                        <a:pt x="1708" y="874"/>
                      </a:lnTo>
                      <a:lnTo>
                        <a:pt x="1731" y="866"/>
                      </a:lnTo>
                      <a:lnTo>
                        <a:pt x="1755" y="859"/>
                      </a:lnTo>
                      <a:lnTo>
                        <a:pt x="1777" y="851"/>
                      </a:lnTo>
                      <a:lnTo>
                        <a:pt x="1801" y="845"/>
                      </a:lnTo>
                      <a:lnTo>
                        <a:pt x="1823" y="839"/>
                      </a:lnTo>
                      <a:lnTo>
                        <a:pt x="1846" y="833"/>
                      </a:lnTo>
                      <a:lnTo>
                        <a:pt x="1867" y="828"/>
                      </a:lnTo>
                      <a:lnTo>
                        <a:pt x="1888" y="823"/>
                      </a:lnTo>
                      <a:lnTo>
                        <a:pt x="1906" y="819"/>
                      </a:lnTo>
                      <a:lnTo>
                        <a:pt x="1924" y="815"/>
                      </a:lnTo>
                      <a:lnTo>
                        <a:pt x="1940" y="813"/>
                      </a:lnTo>
                      <a:lnTo>
                        <a:pt x="1954" y="811"/>
                      </a:lnTo>
                      <a:lnTo>
                        <a:pt x="1981" y="807"/>
                      </a:lnTo>
                      <a:lnTo>
                        <a:pt x="2010" y="797"/>
                      </a:lnTo>
                      <a:lnTo>
                        <a:pt x="2038" y="784"/>
                      </a:lnTo>
                      <a:lnTo>
                        <a:pt x="2066" y="769"/>
                      </a:lnTo>
                      <a:lnTo>
                        <a:pt x="2092" y="753"/>
                      </a:lnTo>
                      <a:lnTo>
                        <a:pt x="2114" y="738"/>
                      </a:lnTo>
                      <a:lnTo>
                        <a:pt x="2131" y="726"/>
                      </a:lnTo>
                      <a:lnTo>
                        <a:pt x="2144" y="717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8" name="Freeform 13"/>
                <p:cNvSpPr>
                  <a:spLocks/>
                </p:cNvSpPr>
                <p:nvPr/>
              </p:nvSpPr>
              <p:spPr bwMode="auto">
                <a:xfrm>
                  <a:off x="4566" y="2298"/>
                  <a:ext cx="269" cy="101"/>
                </a:xfrm>
                <a:custGeom>
                  <a:avLst/>
                  <a:gdLst>
                    <a:gd name="T0" fmla="*/ 166 w 807"/>
                    <a:gd name="T1" fmla="*/ 101 h 303"/>
                    <a:gd name="T2" fmla="*/ 151 w 807"/>
                    <a:gd name="T3" fmla="*/ 97 h 303"/>
                    <a:gd name="T4" fmla="*/ 136 w 807"/>
                    <a:gd name="T5" fmla="*/ 91 h 303"/>
                    <a:gd name="T6" fmla="*/ 123 w 807"/>
                    <a:gd name="T7" fmla="*/ 84 h 303"/>
                    <a:gd name="T8" fmla="*/ 115 w 807"/>
                    <a:gd name="T9" fmla="*/ 79 h 303"/>
                    <a:gd name="T10" fmla="*/ 107 w 807"/>
                    <a:gd name="T11" fmla="*/ 74 h 303"/>
                    <a:gd name="T12" fmla="*/ 99 w 807"/>
                    <a:gd name="T13" fmla="*/ 68 h 303"/>
                    <a:gd name="T14" fmla="*/ 94 w 807"/>
                    <a:gd name="T15" fmla="*/ 64 h 303"/>
                    <a:gd name="T16" fmla="*/ 93 w 807"/>
                    <a:gd name="T17" fmla="*/ 63 h 303"/>
                    <a:gd name="T18" fmla="*/ 87 w 807"/>
                    <a:gd name="T19" fmla="*/ 59 h 303"/>
                    <a:gd name="T20" fmla="*/ 80 w 807"/>
                    <a:gd name="T21" fmla="*/ 57 h 303"/>
                    <a:gd name="T22" fmla="*/ 74 w 807"/>
                    <a:gd name="T23" fmla="*/ 55 h 303"/>
                    <a:gd name="T24" fmla="*/ 65 w 807"/>
                    <a:gd name="T25" fmla="*/ 52 h 303"/>
                    <a:gd name="T26" fmla="*/ 52 w 807"/>
                    <a:gd name="T27" fmla="*/ 47 h 303"/>
                    <a:gd name="T28" fmla="*/ 34 w 807"/>
                    <a:gd name="T29" fmla="*/ 41 h 303"/>
                    <a:gd name="T30" fmla="*/ 18 w 807"/>
                    <a:gd name="T31" fmla="*/ 34 h 303"/>
                    <a:gd name="T32" fmla="*/ 7 w 807"/>
                    <a:gd name="T33" fmla="*/ 28 h 303"/>
                    <a:gd name="T34" fmla="*/ 1 w 807"/>
                    <a:gd name="T35" fmla="*/ 24 h 303"/>
                    <a:gd name="T36" fmla="*/ 0 w 807"/>
                    <a:gd name="T37" fmla="*/ 23 h 303"/>
                    <a:gd name="T38" fmla="*/ 1 w 807"/>
                    <a:gd name="T39" fmla="*/ 21 h 303"/>
                    <a:gd name="T40" fmla="*/ 3 w 807"/>
                    <a:gd name="T41" fmla="*/ 18 h 303"/>
                    <a:gd name="T42" fmla="*/ 9 w 807"/>
                    <a:gd name="T43" fmla="*/ 16 h 303"/>
                    <a:gd name="T44" fmla="*/ 19 w 807"/>
                    <a:gd name="T45" fmla="*/ 15 h 303"/>
                    <a:gd name="T46" fmla="*/ 34 w 807"/>
                    <a:gd name="T47" fmla="*/ 14 h 303"/>
                    <a:gd name="T48" fmla="*/ 50 w 807"/>
                    <a:gd name="T49" fmla="*/ 11 h 303"/>
                    <a:gd name="T50" fmla="*/ 64 w 807"/>
                    <a:gd name="T51" fmla="*/ 9 h 303"/>
                    <a:gd name="T52" fmla="*/ 71 w 807"/>
                    <a:gd name="T53" fmla="*/ 9 h 303"/>
                    <a:gd name="T54" fmla="*/ 79 w 807"/>
                    <a:gd name="T55" fmla="*/ 9 h 303"/>
                    <a:gd name="T56" fmla="*/ 90 w 807"/>
                    <a:gd name="T57" fmla="*/ 8 h 303"/>
                    <a:gd name="T58" fmla="*/ 104 w 807"/>
                    <a:gd name="T59" fmla="*/ 6 h 303"/>
                    <a:gd name="T60" fmla="*/ 118 w 807"/>
                    <a:gd name="T61" fmla="*/ 5 h 303"/>
                    <a:gd name="T62" fmla="*/ 131 w 807"/>
                    <a:gd name="T63" fmla="*/ 4 h 303"/>
                    <a:gd name="T64" fmla="*/ 143 w 807"/>
                    <a:gd name="T65" fmla="*/ 3 h 303"/>
                    <a:gd name="T66" fmla="*/ 150 w 807"/>
                    <a:gd name="T67" fmla="*/ 3 h 303"/>
                    <a:gd name="T68" fmla="*/ 155 w 807"/>
                    <a:gd name="T69" fmla="*/ 2 h 303"/>
                    <a:gd name="T70" fmla="*/ 158 w 807"/>
                    <a:gd name="T71" fmla="*/ 1 h 303"/>
                    <a:gd name="T72" fmla="*/ 161 w 807"/>
                    <a:gd name="T73" fmla="*/ 0 h 303"/>
                    <a:gd name="T74" fmla="*/ 166 w 807"/>
                    <a:gd name="T75" fmla="*/ 1 h 303"/>
                    <a:gd name="T76" fmla="*/ 175 w 807"/>
                    <a:gd name="T77" fmla="*/ 5 h 303"/>
                    <a:gd name="T78" fmla="*/ 186 w 807"/>
                    <a:gd name="T79" fmla="*/ 10 h 303"/>
                    <a:gd name="T80" fmla="*/ 197 w 807"/>
                    <a:gd name="T81" fmla="*/ 15 h 303"/>
                    <a:gd name="T82" fmla="*/ 206 w 807"/>
                    <a:gd name="T83" fmla="*/ 19 h 303"/>
                    <a:gd name="T84" fmla="*/ 213 w 807"/>
                    <a:gd name="T85" fmla="*/ 24 h 303"/>
                    <a:gd name="T86" fmla="*/ 223 w 807"/>
                    <a:gd name="T87" fmla="*/ 28 h 303"/>
                    <a:gd name="T88" fmla="*/ 234 w 807"/>
                    <a:gd name="T89" fmla="*/ 33 h 303"/>
                    <a:gd name="T90" fmla="*/ 243 w 807"/>
                    <a:gd name="T91" fmla="*/ 37 h 303"/>
                    <a:gd name="T92" fmla="*/ 248 w 807"/>
                    <a:gd name="T93" fmla="*/ 41 h 303"/>
                    <a:gd name="T94" fmla="*/ 254 w 807"/>
                    <a:gd name="T95" fmla="*/ 45 h 303"/>
                    <a:gd name="T96" fmla="*/ 260 w 807"/>
                    <a:gd name="T97" fmla="*/ 48 h 303"/>
                    <a:gd name="T98" fmla="*/ 264 w 807"/>
                    <a:gd name="T99" fmla="*/ 52 h 303"/>
                    <a:gd name="T100" fmla="*/ 269 w 807"/>
                    <a:gd name="T101" fmla="*/ 57 h 303"/>
                    <a:gd name="T102" fmla="*/ 269 w 807"/>
                    <a:gd name="T103" fmla="*/ 61 h 303"/>
                    <a:gd name="T104" fmla="*/ 263 w 807"/>
                    <a:gd name="T105" fmla="*/ 71 h 303"/>
                    <a:gd name="T106" fmla="*/ 261 w 807"/>
                    <a:gd name="T107" fmla="*/ 72 h 303"/>
                    <a:gd name="T108" fmla="*/ 257 w 807"/>
                    <a:gd name="T109" fmla="*/ 75 h 303"/>
                    <a:gd name="T110" fmla="*/ 244 w 807"/>
                    <a:gd name="T111" fmla="*/ 81 h 303"/>
                    <a:gd name="T112" fmla="*/ 231 w 807"/>
                    <a:gd name="T113" fmla="*/ 85 h 303"/>
                    <a:gd name="T114" fmla="*/ 220 w 807"/>
                    <a:gd name="T115" fmla="*/ 87 h 303"/>
                    <a:gd name="T116" fmla="*/ 214 w 807"/>
                    <a:gd name="T117" fmla="*/ 90 h 303"/>
                    <a:gd name="T118" fmla="*/ 207 w 807"/>
                    <a:gd name="T119" fmla="*/ 92 h 303"/>
                    <a:gd name="T120" fmla="*/ 194 w 807"/>
                    <a:gd name="T121" fmla="*/ 96 h 303"/>
                    <a:gd name="T122" fmla="*/ 181 w 807"/>
                    <a:gd name="T123" fmla="*/ 98 h 303"/>
                    <a:gd name="T124" fmla="*/ 172 w 807"/>
                    <a:gd name="T125" fmla="*/ 100 h 30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807"/>
                    <a:gd name="T190" fmla="*/ 0 h 303"/>
                    <a:gd name="T191" fmla="*/ 807 w 807"/>
                    <a:gd name="T192" fmla="*/ 303 h 303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807" h="303">
                      <a:moveTo>
                        <a:pt x="515" y="301"/>
                      </a:moveTo>
                      <a:lnTo>
                        <a:pt x="497" y="303"/>
                      </a:lnTo>
                      <a:lnTo>
                        <a:pt x="476" y="298"/>
                      </a:lnTo>
                      <a:lnTo>
                        <a:pt x="454" y="292"/>
                      </a:lnTo>
                      <a:lnTo>
                        <a:pt x="430" y="282"/>
                      </a:lnTo>
                      <a:lnTo>
                        <a:pt x="408" y="272"/>
                      </a:lnTo>
                      <a:lnTo>
                        <a:pt x="388" y="260"/>
                      </a:lnTo>
                      <a:lnTo>
                        <a:pt x="370" y="252"/>
                      </a:lnTo>
                      <a:lnTo>
                        <a:pt x="357" y="244"/>
                      </a:lnTo>
                      <a:lnTo>
                        <a:pt x="346" y="238"/>
                      </a:lnTo>
                      <a:lnTo>
                        <a:pt x="333" y="231"/>
                      </a:lnTo>
                      <a:lnTo>
                        <a:pt x="321" y="222"/>
                      </a:lnTo>
                      <a:lnTo>
                        <a:pt x="308" y="213"/>
                      </a:lnTo>
                      <a:lnTo>
                        <a:pt x="297" y="205"/>
                      </a:lnTo>
                      <a:lnTo>
                        <a:pt x="288" y="198"/>
                      </a:lnTo>
                      <a:lnTo>
                        <a:pt x="283" y="193"/>
                      </a:lnTo>
                      <a:lnTo>
                        <a:pt x="281" y="192"/>
                      </a:lnTo>
                      <a:lnTo>
                        <a:pt x="278" y="190"/>
                      </a:lnTo>
                      <a:lnTo>
                        <a:pt x="273" y="182"/>
                      </a:lnTo>
                      <a:lnTo>
                        <a:pt x="262" y="176"/>
                      </a:lnTo>
                      <a:lnTo>
                        <a:pt x="247" y="173"/>
                      </a:lnTo>
                      <a:lnTo>
                        <a:pt x="239" y="172"/>
                      </a:lnTo>
                      <a:lnTo>
                        <a:pt x="230" y="170"/>
                      </a:lnTo>
                      <a:lnTo>
                        <a:pt x="221" y="166"/>
                      </a:lnTo>
                      <a:lnTo>
                        <a:pt x="210" y="161"/>
                      </a:lnTo>
                      <a:lnTo>
                        <a:pt x="196" y="155"/>
                      </a:lnTo>
                      <a:lnTo>
                        <a:pt x="179" y="149"/>
                      </a:lnTo>
                      <a:lnTo>
                        <a:pt x="157" y="141"/>
                      </a:lnTo>
                      <a:lnTo>
                        <a:pt x="129" y="132"/>
                      </a:lnTo>
                      <a:lnTo>
                        <a:pt x="101" y="123"/>
                      </a:lnTo>
                      <a:lnTo>
                        <a:pt x="74" y="113"/>
                      </a:lnTo>
                      <a:lnTo>
                        <a:pt x="53" y="101"/>
                      </a:lnTo>
                      <a:lnTo>
                        <a:pt x="35" y="91"/>
                      </a:lnTo>
                      <a:lnTo>
                        <a:pt x="20" y="84"/>
                      </a:lnTo>
                      <a:lnTo>
                        <a:pt x="9" y="77"/>
                      </a:lnTo>
                      <a:lnTo>
                        <a:pt x="2" y="72"/>
                      </a:lnTo>
                      <a:lnTo>
                        <a:pt x="0" y="70"/>
                      </a:lnTo>
                      <a:lnTo>
                        <a:pt x="0" y="69"/>
                      </a:lnTo>
                      <a:lnTo>
                        <a:pt x="0" y="67"/>
                      </a:lnTo>
                      <a:lnTo>
                        <a:pt x="2" y="63"/>
                      </a:lnTo>
                      <a:lnTo>
                        <a:pt x="5" y="58"/>
                      </a:lnTo>
                      <a:lnTo>
                        <a:pt x="10" y="54"/>
                      </a:lnTo>
                      <a:lnTo>
                        <a:pt x="16" y="50"/>
                      </a:lnTo>
                      <a:lnTo>
                        <a:pt x="26" y="48"/>
                      </a:lnTo>
                      <a:lnTo>
                        <a:pt x="38" y="47"/>
                      </a:lnTo>
                      <a:lnTo>
                        <a:pt x="56" y="46"/>
                      </a:lnTo>
                      <a:lnTo>
                        <a:pt x="77" y="43"/>
                      </a:lnTo>
                      <a:lnTo>
                        <a:pt x="101" y="41"/>
                      </a:lnTo>
                      <a:lnTo>
                        <a:pt x="125" y="37"/>
                      </a:lnTo>
                      <a:lnTo>
                        <a:pt x="150" y="33"/>
                      </a:lnTo>
                      <a:lnTo>
                        <a:pt x="173" y="29"/>
                      </a:lnTo>
                      <a:lnTo>
                        <a:pt x="191" y="28"/>
                      </a:lnTo>
                      <a:lnTo>
                        <a:pt x="205" y="27"/>
                      </a:lnTo>
                      <a:lnTo>
                        <a:pt x="212" y="27"/>
                      </a:lnTo>
                      <a:lnTo>
                        <a:pt x="224" y="26"/>
                      </a:lnTo>
                      <a:lnTo>
                        <a:pt x="237" y="26"/>
                      </a:lnTo>
                      <a:lnTo>
                        <a:pt x="254" y="24"/>
                      </a:lnTo>
                      <a:lnTo>
                        <a:pt x="271" y="23"/>
                      </a:lnTo>
                      <a:lnTo>
                        <a:pt x="291" y="21"/>
                      </a:lnTo>
                      <a:lnTo>
                        <a:pt x="312" y="19"/>
                      </a:lnTo>
                      <a:lnTo>
                        <a:pt x="333" y="17"/>
                      </a:lnTo>
                      <a:lnTo>
                        <a:pt x="354" y="16"/>
                      </a:lnTo>
                      <a:lnTo>
                        <a:pt x="374" y="14"/>
                      </a:lnTo>
                      <a:lnTo>
                        <a:pt x="394" y="12"/>
                      </a:lnTo>
                      <a:lnTo>
                        <a:pt x="413" y="11"/>
                      </a:lnTo>
                      <a:lnTo>
                        <a:pt x="428" y="9"/>
                      </a:lnTo>
                      <a:lnTo>
                        <a:pt x="441" y="9"/>
                      </a:lnTo>
                      <a:lnTo>
                        <a:pt x="451" y="8"/>
                      </a:lnTo>
                      <a:lnTo>
                        <a:pt x="457" y="8"/>
                      </a:lnTo>
                      <a:lnTo>
                        <a:pt x="465" y="7"/>
                      </a:lnTo>
                      <a:lnTo>
                        <a:pt x="470" y="6"/>
                      </a:lnTo>
                      <a:lnTo>
                        <a:pt x="474" y="3"/>
                      </a:lnTo>
                      <a:lnTo>
                        <a:pt x="479" y="1"/>
                      </a:lnTo>
                      <a:lnTo>
                        <a:pt x="482" y="0"/>
                      </a:lnTo>
                      <a:lnTo>
                        <a:pt x="488" y="1"/>
                      </a:lnTo>
                      <a:lnTo>
                        <a:pt x="497" y="3"/>
                      </a:lnTo>
                      <a:lnTo>
                        <a:pt x="510" y="8"/>
                      </a:lnTo>
                      <a:lnTo>
                        <a:pt x="525" y="16"/>
                      </a:lnTo>
                      <a:lnTo>
                        <a:pt x="541" y="22"/>
                      </a:lnTo>
                      <a:lnTo>
                        <a:pt x="557" y="29"/>
                      </a:lnTo>
                      <a:lnTo>
                        <a:pt x="574" y="37"/>
                      </a:lnTo>
                      <a:lnTo>
                        <a:pt x="590" y="44"/>
                      </a:lnTo>
                      <a:lnTo>
                        <a:pt x="604" y="52"/>
                      </a:lnTo>
                      <a:lnTo>
                        <a:pt x="618" y="58"/>
                      </a:lnTo>
                      <a:lnTo>
                        <a:pt x="628" y="65"/>
                      </a:lnTo>
                      <a:lnTo>
                        <a:pt x="639" y="72"/>
                      </a:lnTo>
                      <a:lnTo>
                        <a:pt x="653" y="79"/>
                      </a:lnTo>
                      <a:lnTo>
                        <a:pt x="668" y="85"/>
                      </a:lnTo>
                      <a:lnTo>
                        <a:pt x="685" y="91"/>
                      </a:lnTo>
                      <a:lnTo>
                        <a:pt x="701" y="98"/>
                      </a:lnTo>
                      <a:lnTo>
                        <a:pt x="716" y="104"/>
                      </a:lnTo>
                      <a:lnTo>
                        <a:pt x="728" y="111"/>
                      </a:lnTo>
                      <a:lnTo>
                        <a:pt x="737" y="118"/>
                      </a:lnTo>
                      <a:lnTo>
                        <a:pt x="745" y="124"/>
                      </a:lnTo>
                      <a:lnTo>
                        <a:pt x="753" y="130"/>
                      </a:lnTo>
                      <a:lnTo>
                        <a:pt x="762" y="135"/>
                      </a:lnTo>
                      <a:lnTo>
                        <a:pt x="771" y="140"/>
                      </a:lnTo>
                      <a:lnTo>
                        <a:pt x="779" y="145"/>
                      </a:lnTo>
                      <a:lnTo>
                        <a:pt x="787" y="150"/>
                      </a:lnTo>
                      <a:lnTo>
                        <a:pt x="793" y="155"/>
                      </a:lnTo>
                      <a:lnTo>
                        <a:pt x="799" y="160"/>
                      </a:lnTo>
                      <a:lnTo>
                        <a:pt x="806" y="170"/>
                      </a:lnTo>
                      <a:lnTo>
                        <a:pt x="807" y="177"/>
                      </a:lnTo>
                      <a:lnTo>
                        <a:pt x="806" y="182"/>
                      </a:lnTo>
                      <a:lnTo>
                        <a:pt x="804" y="183"/>
                      </a:lnTo>
                      <a:lnTo>
                        <a:pt x="789" y="212"/>
                      </a:lnTo>
                      <a:lnTo>
                        <a:pt x="788" y="213"/>
                      </a:lnTo>
                      <a:lnTo>
                        <a:pt x="784" y="217"/>
                      </a:lnTo>
                      <a:lnTo>
                        <a:pt x="779" y="221"/>
                      </a:lnTo>
                      <a:lnTo>
                        <a:pt x="771" y="226"/>
                      </a:lnTo>
                      <a:lnTo>
                        <a:pt x="752" y="234"/>
                      </a:lnTo>
                      <a:lnTo>
                        <a:pt x="732" y="243"/>
                      </a:lnTo>
                      <a:lnTo>
                        <a:pt x="712" y="249"/>
                      </a:lnTo>
                      <a:lnTo>
                        <a:pt x="694" y="254"/>
                      </a:lnTo>
                      <a:lnTo>
                        <a:pt x="676" y="258"/>
                      </a:lnTo>
                      <a:lnTo>
                        <a:pt x="661" y="262"/>
                      </a:lnTo>
                      <a:lnTo>
                        <a:pt x="650" y="265"/>
                      </a:lnTo>
                      <a:lnTo>
                        <a:pt x="643" y="269"/>
                      </a:lnTo>
                      <a:lnTo>
                        <a:pt x="634" y="273"/>
                      </a:lnTo>
                      <a:lnTo>
                        <a:pt x="620" y="277"/>
                      </a:lnTo>
                      <a:lnTo>
                        <a:pt x="602" y="282"/>
                      </a:lnTo>
                      <a:lnTo>
                        <a:pt x="582" y="287"/>
                      </a:lnTo>
                      <a:lnTo>
                        <a:pt x="562" y="292"/>
                      </a:lnTo>
                      <a:lnTo>
                        <a:pt x="542" y="295"/>
                      </a:lnTo>
                      <a:lnTo>
                        <a:pt x="526" y="299"/>
                      </a:lnTo>
                      <a:lnTo>
                        <a:pt x="515" y="301"/>
                      </a:lnTo>
                      <a:close/>
                    </a:path>
                  </a:pathLst>
                </a:custGeom>
                <a:solidFill>
                  <a:srgbClr val="F2CC0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9" name="Freeform 14"/>
                <p:cNvSpPr>
                  <a:spLocks/>
                </p:cNvSpPr>
                <p:nvPr/>
              </p:nvSpPr>
              <p:spPr bwMode="auto">
                <a:xfrm>
                  <a:off x="4802" y="2352"/>
                  <a:ext cx="160" cy="133"/>
                </a:xfrm>
                <a:custGeom>
                  <a:avLst/>
                  <a:gdLst>
                    <a:gd name="T0" fmla="*/ 48 w 481"/>
                    <a:gd name="T1" fmla="*/ 1 h 401"/>
                    <a:gd name="T2" fmla="*/ 64 w 481"/>
                    <a:gd name="T3" fmla="*/ 0 h 401"/>
                    <a:gd name="T4" fmla="*/ 79 w 481"/>
                    <a:gd name="T5" fmla="*/ 0 h 401"/>
                    <a:gd name="T6" fmla="*/ 89 w 481"/>
                    <a:gd name="T7" fmla="*/ 0 h 401"/>
                    <a:gd name="T8" fmla="*/ 95 w 481"/>
                    <a:gd name="T9" fmla="*/ 0 h 401"/>
                    <a:gd name="T10" fmla="*/ 107 w 481"/>
                    <a:gd name="T11" fmla="*/ 0 h 401"/>
                    <a:gd name="T12" fmla="*/ 120 w 481"/>
                    <a:gd name="T13" fmla="*/ 1 h 401"/>
                    <a:gd name="T14" fmla="*/ 132 w 481"/>
                    <a:gd name="T15" fmla="*/ 4 h 401"/>
                    <a:gd name="T16" fmla="*/ 139 w 481"/>
                    <a:gd name="T17" fmla="*/ 14 h 401"/>
                    <a:gd name="T18" fmla="*/ 144 w 481"/>
                    <a:gd name="T19" fmla="*/ 33 h 401"/>
                    <a:gd name="T20" fmla="*/ 149 w 481"/>
                    <a:gd name="T21" fmla="*/ 48 h 401"/>
                    <a:gd name="T22" fmla="*/ 155 w 481"/>
                    <a:gd name="T23" fmla="*/ 70 h 401"/>
                    <a:gd name="T24" fmla="*/ 159 w 481"/>
                    <a:gd name="T25" fmla="*/ 95 h 401"/>
                    <a:gd name="T26" fmla="*/ 160 w 481"/>
                    <a:gd name="T27" fmla="*/ 115 h 401"/>
                    <a:gd name="T28" fmla="*/ 156 w 481"/>
                    <a:gd name="T29" fmla="*/ 124 h 401"/>
                    <a:gd name="T30" fmla="*/ 152 w 481"/>
                    <a:gd name="T31" fmla="*/ 129 h 401"/>
                    <a:gd name="T32" fmla="*/ 146 w 481"/>
                    <a:gd name="T33" fmla="*/ 132 h 401"/>
                    <a:gd name="T34" fmla="*/ 136 w 481"/>
                    <a:gd name="T35" fmla="*/ 133 h 401"/>
                    <a:gd name="T36" fmla="*/ 125 w 481"/>
                    <a:gd name="T37" fmla="*/ 133 h 401"/>
                    <a:gd name="T38" fmla="*/ 115 w 481"/>
                    <a:gd name="T39" fmla="*/ 132 h 401"/>
                    <a:gd name="T40" fmla="*/ 104 w 481"/>
                    <a:gd name="T41" fmla="*/ 131 h 401"/>
                    <a:gd name="T42" fmla="*/ 93 w 481"/>
                    <a:gd name="T43" fmla="*/ 130 h 401"/>
                    <a:gd name="T44" fmla="*/ 81 w 481"/>
                    <a:gd name="T45" fmla="*/ 129 h 401"/>
                    <a:gd name="T46" fmla="*/ 71 w 481"/>
                    <a:gd name="T47" fmla="*/ 128 h 401"/>
                    <a:gd name="T48" fmla="*/ 63 w 481"/>
                    <a:gd name="T49" fmla="*/ 127 h 401"/>
                    <a:gd name="T50" fmla="*/ 56 w 481"/>
                    <a:gd name="T51" fmla="*/ 127 h 401"/>
                    <a:gd name="T52" fmla="*/ 49 w 481"/>
                    <a:gd name="T53" fmla="*/ 127 h 401"/>
                    <a:gd name="T54" fmla="*/ 35 w 481"/>
                    <a:gd name="T55" fmla="*/ 126 h 401"/>
                    <a:gd name="T56" fmla="*/ 18 w 481"/>
                    <a:gd name="T57" fmla="*/ 125 h 401"/>
                    <a:gd name="T58" fmla="*/ 5 w 481"/>
                    <a:gd name="T59" fmla="*/ 122 h 401"/>
                    <a:gd name="T60" fmla="*/ 0 w 481"/>
                    <a:gd name="T61" fmla="*/ 115 h 401"/>
                    <a:gd name="T62" fmla="*/ 1 w 481"/>
                    <a:gd name="T63" fmla="*/ 95 h 401"/>
                    <a:gd name="T64" fmla="*/ 2 w 481"/>
                    <a:gd name="T65" fmla="*/ 83 h 401"/>
                    <a:gd name="T66" fmla="*/ 5 w 481"/>
                    <a:gd name="T67" fmla="*/ 69 h 401"/>
                    <a:gd name="T68" fmla="*/ 10 w 481"/>
                    <a:gd name="T69" fmla="*/ 53 h 401"/>
                    <a:gd name="T70" fmla="*/ 15 w 481"/>
                    <a:gd name="T71" fmla="*/ 39 h 401"/>
                    <a:gd name="T72" fmla="*/ 20 w 481"/>
                    <a:gd name="T73" fmla="*/ 31 h 401"/>
                    <a:gd name="T74" fmla="*/ 25 w 481"/>
                    <a:gd name="T75" fmla="*/ 21 h 401"/>
                    <a:gd name="T76" fmla="*/ 30 w 481"/>
                    <a:gd name="T77" fmla="*/ 10 h 401"/>
                    <a:gd name="T78" fmla="*/ 37 w 481"/>
                    <a:gd name="T79" fmla="*/ 3 h 40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481"/>
                    <a:gd name="T121" fmla="*/ 0 h 401"/>
                    <a:gd name="T122" fmla="*/ 481 w 481"/>
                    <a:gd name="T123" fmla="*/ 401 h 40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481" h="401">
                      <a:moveTo>
                        <a:pt x="118" y="6"/>
                      </a:moveTo>
                      <a:lnTo>
                        <a:pt x="143" y="4"/>
                      </a:lnTo>
                      <a:lnTo>
                        <a:pt x="168" y="1"/>
                      </a:lnTo>
                      <a:lnTo>
                        <a:pt x="193" y="0"/>
                      </a:lnTo>
                      <a:lnTo>
                        <a:pt x="217" y="0"/>
                      </a:lnTo>
                      <a:lnTo>
                        <a:pt x="237" y="0"/>
                      </a:lnTo>
                      <a:lnTo>
                        <a:pt x="254" y="0"/>
                      </a:lnTo>
                      <a:lnTo>
                        <a:pt x="268" y="0"/>
                      </a:lnTo>
                      <a:lnTo>
                        <a:pt x="276" y="0"/>
                      </a:lnTo>
                      <a:lnTo>
                        <a:pt x="286" y="0"/>
                      </a:lnTo>
                      <a:lnTo>
                        <a:pt x="301" y="0"/>
                      </a:lnTo>
                      <a:lnTo>
                        <a:pt x="321" y="0"/>
                      </a:lnTo>
                      <a:lnTo>
                        <a:pt x="342" y="1"/>
                      </a:lnTo>
                      <a:lnTo>
                        <a:pt x="362" y="4"/>
                      </a:lnTo>
                      <a:lnTo>
                        <a:pt x="382" y="7"/>
                      </a:lnTo>
                      <a:lnTo>
                        <a:pt x="397" y="13"/>
                      </a:lnTo>
                      <a:lnTo>
                        <a:pt x="407" y="21"/>
                      </a:lnTo>
                      <a:lnTo>
                        <a:pt x="417" y="43"/>
                      </a:lnTo>
                      <a:lnTo>
                        <a:pt x="424" y="71"/>
                      </a:lnTo>
                      <a:lnTo>
                        <a:pt x="432" y="99"/>
                      </a:lnTo>
                      <a:lnTo>
                        <a:pt x="442" y="127"/>
                      </a:lnTo>
                      <a:lnTo>
                        <a:pt x="449" y="145"/>
                      </a:lnTo>
                      <a:lnTo>
                        <a:pt x="457" y="174"/>
                      </a:lnTo>
                      <a:lnTo>
                        <a:pt x="465" y="210"/>
                      </a:lnTo>
                      <a:lnTo>
                        <a:pt x="473" y="247"/>
                      </a:lnTo>
                      <a:lnTo>
                        <a:pt x="478" y="286"/>
                      </a:lnTo>
                      <a:lnTo>
                        <a:pt x="481" y="319"/>
                      </a:lnTo>
                      <a:lnTo>
                        <a:pt x="481" y="347"/>
                      </a:lnTo>
                      <a:lnTo>
                        <a:pt x="477" y="364"/>
                      </a:lnTo>
                      <a:lnTo>
                        <a:pt x="470" y="374"/>
                      </a:lnTo>
                      <a:lnTo>
                        <a:pt x="464" y="381"/>
                      </a:lnTo>
                      <a:lnTo>
                        <a:pt x="457" y="389"/>
                      </a:lnTo>
                      <a:lnTo>
                        <a:pt x="449" y="394"/>
                      </a:lnTo>
                      <a:lnTo>
                        <a:pt x="438" y="397"/>
                      </a:lnTo>
                      <a:lnTo>
                        <a:pt x="426" y="400"/>
                      </a:lnTo>
                      <a:lnTo>
                        <a:pt x="408" y="401"/>
                      </a:lnTo>
                      <a:lnTo>
                        <a:pt x="387" y="401"/>
                      </a:lnTo>
                      <a:lnTo>
                        <a:pt x="375" y="401"/>
                      </a:lnTo>
                      <a:lnTo>
                        <a:pt x="361" y="400"/>
                      </a:lnTo>
                      <a:lnTo>
                        <a:pt x="345" y="399"/>
                      </a:lnTo>
                      <a:lnTo>
                        <a:pt x="329" y="397"/>
                      </a:lnTo>
                      <a:lnTo>
                        <a:pt x="312" y="396"/>
                      </a:lnTo>
                      <a:lnTo>
                        <a:pt x="295" y="395"/>
                      </a:lnTo>
                      <a:lnTo>
                        <a:pt x="279" y="393"/>
                      </a:lnTo>
                      <a:lnTo>
                        <a:pt x="261" y="391"/>
                      </a:lnTo>
                      <a:lnTo>
                        <a:pt x="245" y="389"/>
                      </a:lnTo>
                      <a:lnTo>
                        <a:pt x="229" y="388"/>
                      </a:lnTo>
                      <a:lnTo>
                        <a:pt x="214" y="386"/>
                      </a:lnTo>
                      <a:lnTo>
                        <a:pt x="200" y="384"/>
                      </a:lnTo>
                      <a:lnTo>
                        <a:pt x="188" y="384"/>
                      </a:lnTo>
                      <a:lnTo>
                        <a:pt x="177" y="383"/>
                      </a:lnTo>
                      <a:lnTo>
                        <a:pt x="168" y="383"/>
                      </a:lnTo>
                      <a:lnTo>
                        <a:pt x="162" y="383"/>
                      </a:lnTo>
                      <a:lnTo>
                        <a:pt x="147" y="384"/>
                      </a:lnTo>
                      <a:lnTo>
                        <a:pt x="127" y="383"/>
                      </a:lnTo>
                      <a:lnTo>
                        <a:pt x="104" y="381"/>
                      </a:lnTo>
                      <a:lnTo>
                        <a:pt x="77" y="379"/>
                      </a:lnTo>
                      <a:lnTo>
                        <a:pt x="53" y="376"/>
                      </a:lnTo>
                      <a:lnTo>
                        <a:pt x="31" y="373"/>
                      </a:lnTo>
                      <a:lnTo>
                        <a:pt x="14" y="369"/>
                      </a:lnTo>
                      <a:lnTo>
                        <a:pt x="5" y="364"/>
                      </a:lnTo>
                      <a:lnTo>
                        <a:pt x="0" y="347"/>
                      </a:lnTo>
                      <a:lnTo>
                        <a:pt x="0" y="318"/>
                      </a:lnTo>
                      <a:lnTo>
                        <a:pt x="4" y="287"/>
                      </a:lnTo>
                      <a:lnTo>
                        <a:pt x="5" y="262"/>
                      </a:lnTo>
                      <a:lnTo>
                        <a:pt x="7" y="250"/>
                      </a:lnTo>
                      <a:lnTo>
                        <a:pt x="10" y="231"/>
                      </a:lnTo>
                      <a:lnTo>
                        <a:pt x="15" y="207"/>
                      </a:lnTo>
                      <a:lnTo>
                        <a:pt x="21" y="182"/>
                      </a:lnTo>
                      <a:lnTo>
                        <a:pt x="29" y="159"/>
                      </a:lnTo>
                      <a:lnTo>
                        <a:pt x="38" y="135"/>
                      </a:lnTo>
                      <a:lnTo>
                        <a:pt x="45" y="117"/>
                      </a:lnTo>
                      <a:lnTo>
                        <a:pt x="53" y="104"/>
                      </a:lnTo>
                      <a:lnTo>
                        <a:pt x="60" y="93"/>
                      </a:lnTo>
                      <a:lnTo>
                        <a:pt x="67" y="78"/>
                      </a:lnTo>
                      <a:lnTo>
                        <a:pt x="75" y="62"/>
                      </a:lnTo>
                      <a:lnTo>
                        <a:pt x="84" y="46"/>
                      </a:lnTo>
                      <a:lnTo>
                        <a:pt x="91" y="31"/>
                      </a:lnTo>
                      <a:lnTo>
                        <a:pt x="100" y="18"/>
                      </a:lnTo>
                      <a:lnTo>
                        <a:pt x="110" y="10"/>
                      </a:lnTo>
                      <a:lnTo>
                        <a:pt x="118" y="6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0" name="Freeform 15"/>
                <p:cNvSpPr>
                  <a:spLocks/>
                </p:cNvSpPr>
                <p:nvPr/>
              </p:nvSpPr>
              <p:spPr bwMode="auto">
                <a:xfrm>
                  <a:off x="4923" y="2126"/>
                  <a:ext cx="80" cy="91"/>
                </a:xfrm>
                <a:custGeom>
                  <a:avLst/>
                  <a:gdLst>
                    <a:gd name="T0" fmla="*/ 71 w 238"/>
                    <a:gd name="T1" fmla="*/ 60 h 273"/>
                    <a:gd name="T2" fmla="*/ 62 w 238"/>
                    <a:gd name="T3" fmla="*/ 70 h 273"/>
                    <a:gd name="T4" fmla="*/ 52 w 238"/>
                    <a:gd name="T5" fmla="*/ 80 h 273"/>
                    <a:gd name="T6" fmla="*/ 41 w 238"/>
                    <a:gd name="T7" fmla="*/ 87 h 273"/>
                    <a:gd name="T8" fmla="*/ 33 w 238"/>
                    <a:gd name="T9" fmla="*/ 89 h 273"/>
                    <a:gd name="T10" fmla="*/ 27 w 238"/>
                    <a:gd name="T11" fmla="*/ 91 h 273"/>
                    <a:gd name="T12" fmla="*/ 23 w 238"/>
                    <a:gd name="T13" fmla="*/ 91 h 273"/>
                    <a:gd name="T14" fmla="*/ 17 w 238"/>
                    <a:gd name="T15" fmla="*/ 88 h 273"/>
                    <a:gd name="T16" fmla="*/ 10 w 238"/>
                    <a:gd name="T17" fmla="*/ 82 h 273"/>
                    <a:gd name="T18" fmla="*/ 4 w 238"/>
                    <a:gd name="T19" fmla="*/ 78 h 273"/>
                    <a:gd name="T20" fmla="*/ 1 w 238"/>
                    <a:gd name="T21" fmla="*/ 73 h 273"/>
                    <a:gd name="T22" fmla="*/ 0 w 238"/>
                    <a:gd name="T23" fmla="*/ 65 h 273"/>
                    <a:gd name="T24" fmla="*/ 3 w 238"/>
                    <a:gd name="T25" fmla="*/ 53 h 273"/>
                    <a:gd name="T26" fmla="*/ 8 w 238"/>
                    <a:gd name="T27" fmla="*/ 38 h 273"/>
                    <a:gd name="T28" fmla="*/ 13 w 238"/>
                    <a:gd name="T29" fmla="*/ 24 h 273"/>
                    <a:gd name="T30" fmla="*/ 19 w 238"/>
                    <a:gd name="T31" fmla="*/ 14 h 273"/>
                    <a:gd name="T32" fmla="*/ 24 w 238"/>
                    <a:gd name="T33" fmla="*/ 11 h 273"/>
                    <a:gd name="T34" fmla="*/ 28 w 238"/>
                    <a:gd name="T35" fmla="*/ 9 h 273"/>
                    <a:gd name="T36" fmla="*/ 32 w 238"/>
                    <a:gd name="T37" fmla="*/ 9 h 273"/>
                    <a:gd name="T38" fmla="*/ 36 w 238"/>
                    <a:gd name="T39" fmla="*/ 11 h 273"/>
                    <a:gd name="T40" fmla="*/ 42 w 238"/>
                    <a:gd name="T41" fmla="*/ 15 h 273"/>
                    <a:gd name="T42" fmla="*/ 45 w 238"/>
                    <a:gd name="T43" fmla="*/ 18 h 273"/>
                    <a:gd name="T44" fmla="*/ 45 w 238"/>
                    <a:gd name="T45" fmla="*/ 18 h 273"/>
                    <a:gd name="T46" fmla="*/ 51 w 238"/>
                    <a:gd name="T47" fmla="*/ 14 h 273"/>
                    <a:gd name="T48" fmla="*/ 59 w 238"/>
                    <a:gd name="T49" fmla="*/ 7 h 273"/>
                    <a:gd name="T50" fmla="*/ 59 w 238"/>
                    <a:gd name="T51" fmla="*/ 2 h 273"/>
                    <a:gd name="T52" fmla="*/ 59 w 238"/>
                    <a:gd name="T53" fmla="*/ 1 h 273"/>
                    <a:gd name="T54" fmla="*/ 61 w 238"/>
                    <a:gd name="T55" fmla="*/ 0 h 273"/>
                    <a:gd name="T56" fmla="*/ 64 w 238"/>
                    <a:gd name="T57" fmla="*/ 0 h 273"/>
                    <a:gd name="T58" fmla="*/ 69 w 238"/>
                    <a:gd name="T59" fmla="*/ 6 h 273"/>
                    <a:gd name="T60" fmla="*/ 76 w 238"/>
                    <a:gd name="T61" fmla="*/ 25 h 273"/>
                    <a:gd name="T62" fmla="*/ 80 w 238"/>
                    <a:gd name="T63" fmla="*/ 41 h 273"/>
                    <a:gd name="T64" fmla="*/ 74 w 238"/>
                    <a:gd name="T65" fmla="*/ 54 h 27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8"/>
                    <a:gd name="T100" fmla="*/ 0 h 273"/>
                    <a:gd name="T101" fmla="*/ 238 w 238"/>
                    <a:gd name="T102" fmla="*/ 273 h 27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8" h="273">
                      <a:moveTo>
                        <a:pt x="220" y="163"/>
                      </a:moveTo>
                      <a:lnTo>
                        <a:pt x="211" y="179"/>
                      </a:lnTo>
                      <a:lnTo>
                        <a:pt x="199" y="195"/>
                      </a:lnTo>
                      <a:lnTo>
                        <a:pt x="185" y="211"/>
                      </a:lnTo>
                      <a:lnTo>
                        <a:pt x="170" y="226"/>
                      </a:lnTo>
                      <a:lnTo>
                        <a:pt x="154" y="240"/>
                      </a:lnTo>
                      <a:lnTo>
                        <a:pt x="138" y="251"/>
                      </a:lnTo>
                      <a:lnTo>
                        <a:pt x="121" y="260"/>
                      </a:lnTo>
                      <a:lnTo>
                        <a:pt x="108" y="265"/>
                      </a:lnTo>
                      <a:lnTo>
                        <a:pt x="97" y="268"/>
                      </a:lnTo>
                      <a:lnTo>
                        <a:pt x="87" y="271"/>
                      </a:lnTo>
                      <a:lnTo>
                        <a:pt x="80" y="273"/>
                      </a:lnTo>
                      <a:lnTo>
                        <a:pt x="73" y="273"/>
                      </a:lnTo>
                      <a:lnTo>
                        <a:pt x="67" y="272"/>
                      </a:lnTo>
                      <a:lnTo>
                        <a:pt x="61" y="268"/>
                      </a:lnTo>
                      <a:lnTo>
                        <a:pt x="52" y="263"/>
                      </a:lnTo>
                      <a:lnTo>
                        <a:pt x="42" y="255"/>
                      </a:lnTo>
                      <a:lnTo>
                        <a:pt x="31" y="246"/>
                      </a:lnTo>
                      <a:lnTo>
                        <a:pt x="21" y="240"/>
                      </a:lnTo>
                      <a:lnTo>
                        <a:pt x="12" y="233"/>
                      </a:lnTo>
                      <a:lnTo>
                        <a:pt x="6" y="226"/>
                      </a:lnTo>
                      <a:lnTo>
                        <a:pt x="2" y="219"/>
                      </a:lnTo>
                      <a:lnTo>
                        <a:pt x="0" y="209"/>
                      </a:lnTo>
                      <a:lnTo>
                        <a:pt x="0" y="196"/>
                      </a:lnTo>
                      <a:lnTo>
                        <a:pt x="3" y="179"/>
                      </a:lnTo>
                      <a:lnTo>
                        <a:pt x="8" y="159"/>
                      </a:lnTo>
                      <a:lnTo>
                        <a:pt x="16" y="137"/>
                      </a:lnTo>
                      <a:lnTo>
                        <a:pt x="23" y="114"/>
                      </a:lnTo>
                      <a:lnTo>
                        <a:pt x="31" y="92"/>
                      </a:lnTo>
                      <a:lnTo>
                        <a:pt x="39" y="72"/>
                      </a:lnTo>
                      <a:lnTo>
                        <a:pt x="48" y="56"/>
                      </a:lnTo>
                      <a:lnTo>
                        <a:pt x="57" y="43"/>
                      </a:lnTo>
                      <a:lnTo>
                        <a:pt x="64" y="36"/>
                      </a:lnTo>
                      <a:lnTo>
                        <a:pt x="70" y="33"/>
                      </a:lnTo>
                      <a:lnTo>
                        <a:pt x="77" y="31"/>
                      </a:lnTo>
                      <a:lnTo>
                        <a:pt x="83" y="28"/>
                      </a:lnTo>
                      <a:lnTo>
                        <a:pt x="89" y="28"/>
                      </a:lnTo>
                      <a:lnTo>
                        <a:pt x="95" y="28"/>
                      </a:lnTo>
                      <a:lnTo>
                        <a:pt x="102" y="30"/>
                      </a:lnTo>
                      <a:lnTo>
                        <a:pt x="108" y="32"/>
                      </a:lnTo>
                      <a:lnTo>
                        <a:pt x="114" y="36"/>
                      </a:lnTo>
                      <a:lnTo>
                        <a:pt x="125" y="45"/>
                      </a:lnTo>
                      <a:lnTo>
                        <a:pt x="131" y="51"/>
                      </a:lnTo>
                      <a:lnTo>
                        <a:pt x="134" y="55"/>
                      </a:lnTo>
                      <a:lnTo>
                        <a:pt x="134" y="56"/>
                      </a:lnTo>
                      <a:lnTo>
                        <a:pt x="135" y="55"/>
                      </a:lnTo>
                      <a:lnTo>
                        <a:pt x="141" y="51"/>
                      </a:lnTo>
                      <a:lnTo>
                        <a:pt x="151" y="43"/>
                      </a:lnTo>
                      <a:lnTo>
                        <a:pt x="165" y="33"/>
                      </a:lnTo>
                      <a:lnTo>
                        <a:pt x="176" y="22"/>
                      </a:lnTo>
                      <a:lnTo>
                        <a:pt x="179" y="14"/>
                      </a:lnTo>
                      <a:lnTo>
                        <a:pt x="176" y="7"/>
                      </a:lnTo>
                      <a:lnTo>
                        <a:pt x="175" y="5"/>
                      </a:lnTo>
                      <a:lnTo>
                        <a:pt x="175" y="4"/>
                      </a:lnTo>
                      <a:lnTo>
                        <a:pt x="177" y="2"/>
                      </a:lnTo>
                      <a:lnTo>
                        <a:pt x="180" y="0"/>
                      </a:lnTo>
                      <a:lnTo>
                        <a:pt x="185" y="0"/>
                      </a:lnTo>
                      <a:lnTo>
                        <a:pt x="190" y="1"/>
                      </a:lnTo>
                      <a:lnTo>
                        <a:pt x="196" y="7"/>
                      </a:lnTo>
                      <a:lnTo>
                        <a:pt x="204" y="18"/>
                      </a:lnTo>
                      <a:lnTo>
                        <a:pt x="212" y="36"/>
                      </a:lnTo>
                      <a:lnTo>
                        <a:pt x="227" y="74"/>
                      </a:lnTo>
                      <a:lnTo>
                        <a:pt x="235" y="103"/>
                      </a:lnTo>
                      <a:lnTo>
                        <a:pt x="238" y="122"/>
                      </a:lnTo>
                      <a:lnTo>
                        <a:pt x="238" y="128"/>
                      </a:lnTo>
                      <a:lnTo>
                        <a:pt x="220" y="163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1" name="Freeform 16"/>
                <p:cNvSpPr>
                  <a:spLocks/>
                </p:cNvSpPr>
                <p:nvPr/>
              </p:nvSpPr>
              <p:spPr bwMode="auto">
                <a:xfrm>
                  <a:off x="4992" y="2025"/>
                  <a:ext cx="64" cy="107"/>
                </a:xfrm>
                <a:custGeom>
                  <a:avLst/>
                  <a:gdLst>
                    <a:gd name="T0" fmla="*/ 9 w 190"/>
                    <a:gd name="T1" fmla="*/ 95 h 321"/>
                    <a:gd name="T2" fmla="*/ 20 w 190"/>
                    <a:gd name="T3" fmla="*/ 99 h 321"/>
                    <a:gd name="T4" fmla="*/ 29 w 190"/>
                    <a:gd name="T5" fmla="*/ 104 h 321"/>
                    <a:gd name="T6" fmla="*/ 36 w 190"/>
                    <a:gd name="T7" fmla="*/ 107 h 321"/>
                    <a:gd name="T8" fmla="*/ 41 w 190"/>
                    <a:gd name="T9" fmla="*/ 105 h 321"/>
                    <a:gd name="T10" fmla="*/ 46 w 190"/>
                    <a:gd name="T11" fmla="*/ 101 h 321"/>
                    <a:gd name="T12" fmla="*/ 50 w 190"/>
                    <a:gd name="T13" fmla="*/ 95 h 321"/>
                    <a:gd name="T14" fmla="*/ 55 w 190"/>
                    <a:gd name="T15" fmla="*/ 85 h 321"/>
                    <a:gd name="T16" fmla="*/ 62 w 190"/>
                    <a:gd name="T17" fmla="*/ 59 h 321"/>
                    <a:gd name="T18" fmla="*/ 64 w 190"/>
                    <a:gd name="T19" fmla="*/ 30 h 321"/>
                    <a:gd name="T20" fmla="*/ 63 w 190"/>
                    <a:gd name="T21" fmla="*/ 21 h 321"/>
                    <a:gd name="T22" fmla="*/ 61 w 190"/>
                    <a:gd name="T23" fmla="*/ 16 h 321"/>
                    <a:gd name="T24" fmla="*/ 57 w 190"/>
                    <a:gd name="T25" fmla="*/ 10 h 321"/>
                    <a:gd name="T26" fmla="*/ 51 w 190"/>
                    <a:gd name="T27" fmla="*/ 6 h 321"/>
                    <a:gd name="T28" fmla="*/ 44 w 190"/>
                    <a:gd name="T29" fmla="*/ 4 h 321"/>
                    <a:gd name="T30" fmla="*/ 38 w 190"/>
                    <a:gd name="T31" fmla="*/ 2 h 321"/>
                    <a:gd name="T32" fmla="*/ 31 w 190"/>
                    <a:gd name="T33" fmla="*/ 1 h 321"/>
                    <a:gd name="T34" fmla="*/ 25 w 190"/>
                    <a:gd name="T35" fmla="*/ 1 h 321"/>
                    <a:gd name="T36" fmla="*/ 21 w 190"/>
                    <a:gd name="T37" fmla="*/ 4 h 321"/>
                    <a:gd name="T38" fmla="*/ 15 w 190"/>
                    <a:gd name="T39" fmla="*/ 10 h 321"/>
                    <a:gd name="T40" fmla="*/ 9 w 190"/>
                    <a:gd name="T41" fmla="*/ 17 h 321"/>
                    <a:gd name="T42" fmla="*/ 5 w 190"/>
                    <a:gd name="T43" fmla="*/ 24 h 321"/>
                    <a:gd name="T44" fmla="*/ 4 w 190"/>
                    <a:gd name="T45" fmla="*/ 31 h 321"/>
                    <a:gd name="T46" fmla="*/ 0 w 190"/>
                    <a:gd name="T47" fmla="*/ 44 h 321"/>
                    <a:gd name="T48" fmla="*/ 3 w 190"/>
                    <a:gd name="T49" fmla="*/ 55 h 321"/>
                    <a:gd name="T50" fmla="*/ 7 w 190"/>
                    <a:gd name="T51" fmla="*/ 60 h 321"/>
                    <a:gd name="T52" fmla="*/ 9 w 190"/>
                    <a:gd name="T53" fmla="*/ 64 h 321"/>
                    <a:gd name="T54" fmla="*/ 13 w 190"/>
                    <a:gd name="T55" fmla="*/ 67 h 321"/>
                    <a:gd name="T56" fmla="*/ 17 w 190"/>
                    <a:gd name="T57" fmla="*/ 71 h 321"/>
                    <a:gd name="T58" fmla="*/ 15 w 190"/>
                    <a:gd name="T59" fmla="*/ 73 h 321"/>
                    <a:gd name="T60" fmla="*/ 15 w 190"/>
                    <a:gd name="T61" fmla="*/ 80 h 321"/>
                    <a:gd name="T62" fmla="*/ 3 w 190"/>
                    <a:gd name="T63" fmla="*/ 95 h 32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90"/>
                    <a:gd name="T97" fmla="*/ 0 h 321"/>
                    <a:gd name="T98" fmla="*/ 190 w 190"/>
                    <a:gd name="T99" fmla="*/ 321 h 32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90" h="321">
                      <a:moveTo>
                        <a:pt x="9" y="285"/>
                      </a:moveTo>
                      <a:lnTo>
                        <a:pt x="26" y="286"/>
                      </a:lnTo>
                      <a:lnTo>
                        <a:pt x="43" y="291"/>
                      </a:lnTo>
                      <a:lnTo>
                        <a:pt x="59" y="297"/>
                      </a:lnTo>
                      <a:lnTo>
                        <a:pt x="74" y="305"/>
                      </a:lnTo>
                      <a:lnTo>
                        <a:pt x="87" y="312"/>
                      </a:lnTo>
                      <a:lnTo>
                        <a:pt x="98" y="317"/>
                      </a:lnTo>
                      <a:lnTo>
                        <a:pt x="107" y="321"/>
                      </a:lnTo>
                      <a:lnTo>
                        <a:pt x="113" y="320"/>
                      </a:lnTo>
                      <a:lnTo>
                        <a:pt x="121" y="315"/>
                      </a:lnTo>
                      <a:lnTo>
                        <a:pt x="128" y="310"/>
                      </a:lnTo>
                      <a:lnTo>
                        <a:pt x="136" y="304"/>
                      </a:lnTo>
                      <a:lnTo>
                        <a:pt x="142" y="296"/>
                      </a:lnTo>
                      <a:lnTo>
                        <a:pt x="148" y="286"/>
                      </a:lnTo>
                      <a:lnTo>
                        <a:pt x="156" y="273"/>
                      </a:lnTo>
                      <a:lnTo>
                        <a:pt x="163" y="254"/>
                      </a:lnTo>
                      <a:lnTo>
                        <a:pt x="171" y="230"/>
                      </a:lnTo>
                      <a:lnTo>
                        <a:pt x="183" y="177"/>
                      </a:lnTo>
                      <a:lnTo>
                        <a:pt x="189" y="127"/>
                      </a:lnTo>
                      <a:lnTo>
                        <a:pt x="190" y="89"/>
                      </a:lnTo>
                      <a:lnTo>
                        <a:pt x="189" y="69"/>
                      </a:lnTo>
                      <a:lnTo>
                        <a:pt x="188" y="63"/>
                      </a:lnTo>
                      <a:lnTo>
                        <a:pt x="184" y="56"/>
                      </a:lnTo>
                      <a:lnTo>
                        <a:pt x="181" y="48"/>
                      </a:lnTo>
                      <a:lnTo>
                        <a:pt x="174" y="40"/>
                      </a:lnTo>
                      <a:lnTo>
                        <a:pt x="168" y="31"/>
                      </a:lnTo>
                      <a:lnTo>
                        <a:pt x="161" y="24"/>
                      </a:lnTo>
                      <a:lnTo>
                        <a:pt x="152" y="19"/>
                      </a:lnTo>
                      <a:lnTo>
                        <a:pt x="142" y="15"/>
                      </a:lnTo>
                      <a:lnTo>
                        <a:pt x="132" y="13"/>
                      </a:lnTo>
                      <a:lnTo>
                        <a:pt x="122" y="9"/>
                      </a:lnTo>
                      <a:lnTo>
                        <a:pt x="112" y="7"/>
                      </a:lnTo>
                      <a:lnTo>
                        <a:pt x="102" y="3"/>
                      </a:lnTo>
                      <a:lnTo>
                        <a:pt x="92" y="2"/>
                      </a:lnTo>
                      <a:lnTo>
                        <a:pt x="84" y="0"/>
                      </a:lnTo>
                      <a:lnTo>
                        <a:pt x="75" y="2"/>
                      </a:lnTo>
                      <a:lnTo>
                        <a:pt x="69" y="5"/>
                      </a:lnTo>
                      <a:lnTo>
                        <a:pt x="62" y="12"/>
                      </a:lnTo>
                      <a:lnTo>
                        <a:pt x="54" y="20"/>
                      </a:lnTo>
                      <a:lnTo>
                        <a:pt x="45" y="30"/>
                      </a:lnTo>
                      <a:lnTo>
                        <a:pt x="36" y="40"/>
                      </a:lnTo>
                      <a:lnTo>
                        <a:pt x="28" y="51"/>
                      </a:lnTo>
                      <a:lnTo>
                        <a:pt x="21" y="63"/>
                      </a:lnTo>
                      <a:lnTo>
                        <a:pt x="16" y="71"/>
                      </a:lnTo>
                      <a:lnTo>
                        <a:pt x="15" y="79"/>
                      </a:lnTo>
                      <a:lnTo>
                        <a:pt x="11" y="94"/>
                      </a:lnTo>
                      <a:lnTo>
                        <a:pt x="5" y="112"/>
                      </a:lnTo>
                      <a:lnTo>
                        <a:pt x="0" y="133"/>
                      </a:lnTo>
                      <a:lnTo>
                        <a:pt x="5" y="154"/>
                      </a:lnTo>
                      <a:lnTo>
                        <a:pt x="10" y="164"/>
                      </a:lnTo>
                      <a:lnTo>
                        <a:pt x="15" y="173"/>
                      </a:lnTo>
                      <a:lnTo>
                        <a:pt x="20" y="181"/>
                      </a:lnTo>
                      <a:lnTo>
                        <a:pt x="24" y="187"/>
                      </a:lnTo>
                      <a:lnTo>
                        <a:pt x="28" y="193"/>
                      </a:lnTo>
                      <a:lnTo>
                        <a:pt x="33" y="197"/>
                      </a:lnTo>
                      <a:lnTo>
                        <a:pt x="38" y="202"/>
                      </a:lnTo>
                      <a:lnTo>
                        <a:pt x="44" y="205"/>
                      </a:lnTo>
                      <a:lnTo>
                        <a:pt x="51" y="212"/>
                      </a:lnTo>
                      <a:lnTo>
                        <a:pt x="51" y="217"/>
                      </a:lnTo>
                      <a:lnTo>
                        <a:pt x="46" y="220"/>
                      </a:lnTo>
                      <a:lnTo>
                        <a:pt x="44" y="222"/>
                      </a:lnTo>
                      <a:lnTo>
                        <a:pt x="44" y="240"/>
                      </a:lnTo>
                      <a:lnTo>
                        <a:pt x="31" y="265"/>
                      </a:lnTo>
                      <a:lnTo>
                        <a:pt x="9" y="285"/>
                      </a:lnTo>
                      <a:close/>
                    </a:path>
                  </a:pathLst>
                </a:custGeom>
                <a:solidFill>
                  <a:srgbClr val="7F99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2" name="Freeform 17"/>
                <p:cNvSpPr>
                  <a:spLocks/>
                </p:cNvSpPr>
                <p:nvPr/>
              </p:nvSpPr>
              <p:spPr bwMode="auto">
                <a:xfrm>
                  <a:off x="4962" y="1920"/>
                  <a:ext cx="68" cy="85"/>
                </a:xfrm>
                <a:custGeom>
                  <a:avLst/>
                  <a:gdLst>
                    <a:gd name="T0" fmla="*/ 58 w 204"/>
                    <a:gd name="T1" fmla="*/ 34 h 254"/>
                    <a:gd name="T2" fmla="*/ 61 w 204"/>
                    <a:gd name="T3" fmla="*/ 39 h 254"/>
                    <a:gd name="T4" fmla="*/ 63 w 204"/>
                    <a:gd name="T5" fmla="*/ 45 h 254"/>
                    <a:gd name="T6" fmla="*/ 65 w 204"/>
                    <a:gd name="T7" fmla="*/ 51 h 254"/>
                    <a:gd name="T8" fmla="*/ 66 w 204"/>
                    <a:gd name="T9" fmla="*/ 56 h 254"/>
                    <a:gd name="T10" fmla="*/ 68 w 204"/>
                    <a:gd name="T11" fmla="*/ 62 h 254"/>
                    <a:gd name="T12" fmla="*/ 68 w 204"/>
                    <a:gd name="T13" fmla="*/ 68 h 254"/>
                    <a:gd name="T14" fmla="*/ 68 w 204"/>
                    <a:gd name="T15" fmla="*/ 74 h 254"/>
                    <a:gd name="T16" fmla="*/ 66 w 204"/>
                    <a:gd name="T17" fmla="*/ 80 h 254"/>
                    <a:gd name="T18" fmla="*/ 63 w 204"/>
                    <a:gd name="T19" fmla="*/ 82 h 254"/>
                    <a:gd name="T20" fmla="*/ 61 w 204"/>
                    <a:gd name="T21" fmla="*/ 84 h 254"/>
                    <a:gd name="T22" fmla="*/ 58 w 204"/>
                    <a:gd name="T23" fmla="*/ 85 h 254"/>
                    <a:gd name="T24" fmla="*/ 55 w 204"/>
                    <a:gd name="T25" fmla="*/ 85 h 254"/>
                    <a:gd name="T26" fmla="*/ 54 w 204"/>
                    <a:gd name="T27" fmla="*/ 82 h 254"/>
                    <a:gd name="T28" fmla="*/ 54 w 204"/>
                    <a:gd name="T29" fmla="*/ 79 h 254"/>
                    <a:gd name="T30" fmla="*/ 55 w 204"/>
                    <a:gd name="T31" fmla="*/ 76 h 254"/>
                    <a:gd name="T32" fmla="*/ 56 w 204"/>
                    <a:gd name="T33" fmla="*/ 73 h 254"/>
                    <a:gd name="T34" fmla="*/ 54 w 204"/>
                    <a:gd name="T35" fmla="*/ 63 h 254"/>
                    <a:gd name="T36" fmla="*/ 51 w 204"/>
                    <a:gd name="T37" fmla="*/ 53 h 254"/>
                    <a:gd name="T38" fmla="*/ 46 w 204"/>
                    <a:gd name="T39" fmla="*/ 43 h 254"/>
                    <a:gd name="T40" fmla="*/ 41 w 204"/>
                    <a:gd name="T41" fmla="*/ 34 h 254"/>
                    <a:gd name="T42" fmla="*/ 34 w 204"/>
                    <a:gd name="T43" fmla="*/ 26 h 254"/>
                    <a:gd name="T44" fmla="*/ 27 w 204"/>
                    <a:gd name="T45" fmla="*/ 18 h 254"/>
                    <a:gd name="T46" fmla="*/ 18 w 204"/>
                    <a:gd name="T47" fmla="*/ 12 h 254"/>
                    <a:gd name="T48" fmla="*/ 9 w 204"/>
                    <a:gd name="T49" fmla="*/ 7 h 254"/>
                    <a:gd name="T50" fmla="*/ 6 w 204"/>
                    <a:gd name="T51" fmla="*/ 5 h 254"/>
                    <a:gd name="T52" fmla="*/ 3 w 204"/>
                    <a:gd name="T53" fmla="*/ 5 h 254"/>
                    <a:gd name="T54" fmla="*/ 0 w 204"/>
                    <a:gd name="T55" fmla="*/ 4 h 254"/>
                    <a:gd name="T56" fmla="*/ 0 w 204"/>
                    <a:gd name="T57" fmla="*/ 1 h 254"/>
                    <a:gd name="T58" fmla="*/ 0 w 204"/>
                    <a:gd name="T59" fmla="*/ 0 h 254"/>
                    <a:gd name="T60" fmla="*/ 1 w 204"/>
                    <a:gd name="T61" fmla="*/ 0 h 254"/>
                    <a:gd name="T62" fmla="*/ 3 w 204"/>
                    <a:gd name="T63" fmla="*/ 0 h 254"/>
                    <a:gd name="T64" fmla="*/ 3 w 204"/>
                    <a:gd name="T65" fmla="*/ 0 h 254"/>
                    <a:gd name="T66" fmla="*/ 12 w 204"/>
                    <a:gd name="T67" fmla="*/ 1 h 254"/>
                    <a:gd name="T68" fmla="*/ 20 w 204"/>
                    <a:gd name="T69" fmla="*/ 3 h 254"/>
                    <a:gd name="T70" fmla="*/ 27 w 204"/>
                    <a:gd name="T71" fmla="*/ 6 h 254"/>
                    <a:gd name="T72" fmla="*/ 34 w 204"/>
                    <a:gd name="T73" fmla="*/ 10 h 254"/>
                    <a:gd name="T74" fmla="*/ 41 w 204"/>
                    <a:gd name="T75" fmla="*/ 15 h 254"/>
                    <a:gd name="T76" fmla="*/ 47 w 204"/>
                    <a:gd name="T77" fmla="*/ 21 h 254"/>
                    <a:gd name="T78" fmla="*/ 53 w 204"/>
                    <a:gd name="T79" fmla="*/ 27 h 254"/>
                    <a:gd name="T80" fmla="*/ 58 w 204"/>
                    <a:gd name="T81" fmla="*/ 34 h 25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04"/>
                    <a:gd name="T124" fmla="*/ 0 h 254"/>
                    <a:gd name="T125" fmla="*/ 204 w 204"/>
                    <a:gd name="T126" fmla="*/ 254 h 254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04" h="254">
                      <a:moveTo>
                        <a:pt x="174" y="102"/>
                      </a:moveTo>
                      <a:lnTo>
                        <a:pt x="182" y="117"/>
                      </a:lnTo>
                      <a:lnTo>
                        <a:pt x="189" y="133"/>
                      </a:lnTo>
                      <a:lnTo>
                        <a:pt x="194" y="151"/>
                      </a:lnTo>
                      <a:lnTo>
                        <a:pt x="199" y="168"/>
                      </a:lnTo>
                      <a:lnTo>
                        <a:pt x="203" y="185"/>
                      </a:lnTo>
                      <a:lnTo>
                        <a:pt x="204" y="203"/>
                      </a:lnTo>
                      <a:lnTo>
                        <a:pt x="203" y="221"/>
                      </a:lnTo>
                      <a:lnTo>
                        <a:pt x="198" y="239"/>
                      </a:lnTo>
                      <a:lnTo>
                        <a:pt x="190" y="245"/>
                      </a:lnTo>
                      <a:lnTo>
                        <a:pt x="182" y="250"/>
                      </a:lnTo>
                      <a:lnTo>
                        <a:pt x="173" y="254"/>
                      </a:lnTo>
                      <a:lnTo>
                        <a:pt x="164" y="254"/>
                      </a:lnTo>
                      <a:lnTo>
                        <a:pt x="162" y="245"/>
                      </a:lnTo>
                      <a:lnTo>
                        <a:pt x="163" y="236"/>
                      </a:lnTo>
                      <a:lnTo>
                        <a:pt x="166" y="226"/>
                      </a:lnTo>
                      <a:lnTo>
                        <a:pt x="167" y="218"/>
                      </a:lnTo>
                      <a:lnTo>
                        <a:pt x="161" y="188"/>
                      </a:lnTo>
                      <a:lnTo>
                        <a:pt x="152" y="158"/>
                      </a:lnTo>
                      <a:lnTo>
                        <a:pt x="138" y="129"/>
                      </a:lnTo>
                      <a:lnTo>
                        <a:pt x="122" y="102"/>
                      </a:lnTo>
                      <a:lnTo>
                        <a:pt x="102" y="77"/>
                      </a:lnTo>
                      <a:lnTo>
                        <a:pt x="80" y="55"/>
                      </a:lnTo>
                      <a:lnTo>
                        <a:pt x="55" y="36"/>
                      </a:lnTo>
                      <a:lnTo>
                        <a:pt x="28" y="20"/>
                      </a:lnTo>
                      <a:lnTo>
                        <a:pt x="19" y="16"/>
                      </a:lnTo>
                      <a:lnTo>
                        <a:pt x="9" y="15"/>
                      </a:lnTo>
                      <a:lnTo>
                        <a:pt x="0" y="1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4" y="1"/>
                      </a:lnTo>
                      <a:lnTo>
                        <a:pt x="8" y="1"/>
                      </a:lnTo>
                      <a:lnTo>
                        <a:pt x="10" y="0"/>
                      </a:lnTo>
                      <a:lnTo>
                        <a:pt x="35" y="3"/>
                      </a:lnTo>
                      <a:lnTo>
                        <a:pt x="59" y="9"/>
                      </a:lnTo>
                      <a:lnTo>
                        <a:pt x="81" y="19"/>
                      </a:lnTo>
                      <a:lnTo>
                        <a:pt x="102" y="31"/>
                      </a:lnTo>
                      <a:lnTo>
                        <a:pt x="122" y="46"/>
                      </a:lnTo>
                      <a:lnTo>
                        <a:pt x="141" y="64"/>
                      </a:lnTo>
                      <a:lnTo>
                        <a:pt x="158" y="82"/>
                      </a:lnTo>
                      <a:lnTo>
                        <a:pt x="174" y="10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3" name="Freeform 18"/>
                <p:cNvSpPr>
                  <a:spLocks/>
                </p:cNvSpPr>
                <p:nvPr/>
              </p:nvSpPr>
              <p:spPr bwMode="auto">
                <a:xfrm>
                  <a:off x="4808" y="1927"/>
                  <a:ext cx="110" cy="82"/>
                </a:xfrm>
                <a:custGeom>
                  <a:avLst/>
                  <a:gdLst>
                    <a:gd name="T0" fmla="*/ 110 w 329"/>
                    <a:gd name="T1" fmla="*/ 4 h 245"/>
                    <a:gd name="T2" fmla="*/ 107 w 329"/>
                    <a:gd name="T3" fmla="*/ 6 h 245"/>
                    <a:gd name="T4" fmla="*/ 98 w 329"/>
                    <a:gd name="T5" fmla="*/ 7 h 245"/>
                    <a:gd name="T6" fmla="*/ 84 w 329"/>
                    <a:gd name="T7" fmla="*/ 11 h 245"/>
                    <a:gd name="T8" fmla="*/ 71 w 329"/>
                    <a:gd name="T9" fmla="*/ 16 h 245"/>
                    <a:gd name="T10" fmla="*/ 58 w 329"/>
                    <a:gd name="T11" fmla="*/ 22 h 245"/>
                    <a:gd name="T12" fmla="*/ 46 w 329"/>
                    <a:gd name="T13" fmla="*/ 27 h 245"/>
                    <a:gd name="T14" fmla="*/ 34 w 329"/>
                    <a:gd name="T15" fmla="*/ 35 h 245"/>
                    <a:gd name="T16" fmla="*/ 24 w 329"/>
                    <a:gd name="T17" fmla="*/ 44 h 245"/>
                    <a:gd name="T18" fmla="*/ 18 w 329"/>
                    <a:gd name="T19" fmla="*/ 54 h 245"/>
                    <a:gd name="T20" fmla="*/ 20 w 329"/>
                    <a:gd name="T21" fmla="*/ 64 h 245"/>
                    <a:gd name="T22" fmla="*/ 25 w 329"/>
                    <a:gd name="T23" fmla="*/ 69 h 245"/>
                    <a:gd name="T24" fmla="*/ 31 w 329"/>
                    <a:gd name="T25" fmla="*/ 73 h 245"/>
                    <a:gd name="T26" fmla="*/ 37 w 329"/>
                    <a:gd name="T27" fmla="*/ 74 h 245"/>
                    <a:gd name="T28" fmla="*/ 42 w 329"/>
                    <a:gd name="T29" fmla="*/ 74 h 245"/>
                    <a:gd name="T30" fmla="*/ 44 w 329"/>
                    <a:gd name="T31" fmla="*/ 74 h 245"/>
                    <a:gd name="T32" fmla="*/ 46 w 329"/>
                    <a:gd name="T33" fmla="*/ 74 h 245"/>
                    <a:gd name="T34" fmla="*/ 46 w 329"/>
                    <a:gd name="T35" fmla="*/ 76 h 245"/>
                    <a:gd name="T36" fmla="*/ 43 w 329"/>
                    <a:gd name="T37" fmla="*/ 79 h 245"/>
                    <a:gd name="T38" fmla="*/ 36 w 329"/>
                    <a:gd name="T39" fmla="*/ 82 h 245"/>
                    <a:gd name="T40" fmla="*/ 29 w 329"/>
                    <a:gd name="T41" fmla="*/ 82 h 245"/>
                    <a:gd name="T42" fmla="*/ 22 w 329"/>
                    <a:gd name="T43" fmla="*/ 82 h 245"/>
                    <a:gd name="T44" fmla="*/ 16 w 329"/>
                    <a:gd name="T45" fmla="*/ 80 h 245"/>
                    <a:gd name="T46" fmla="*/ 9 w 329"/>
                    <a:gd name="T47" fmla="*/ 76 h 245"/>
                    <a:gd name="T48" fmla="*/ 3 w 329"/>
                    <a:gd name="T49" fmla="*/ 71 h 245"/>
                    <a:gd name="T50" fmla="*/ 0 w 329"/>
                    <a:gd name="T51" fmla="*/ 64 h 245"/>
                    <a:gd name="T52" fmla="*/ 0 w 329"/>
                    <a:gd name="T53" fmla="*/ 54 h 245"/>
                    <a:gd name="T54" fmla="*/ 3 w 329"/>
                    <a:gd name="T55" fmla="*/ 43 h 245"/>
                    <a:gd name="T56" fmla="*/ 9 w 329"/>
                    <a:gd name="T57" fmla="*/ 32 h 245"/>
                    <a:gd name="T58" fmla="*/ 18 w 329"/>
                    <a:gd name="T59" fmla="*/ 24 h 245"/>
                    <a:gd name="T60" fmla="*/ 30 w 329"/>
                    <a:gd name="T61" fmla="*/ 16 h 245"/>
                    <a:gd name="T62" fmla="*/ 46 w 329"/>
                    <a:gd name="T63" fmla="*/ 10 h 245"/>
                    <a:gd name="T64" fmla="*/ 63 w 329"/>
                    <a:gd name="T65" fmla="*/ 5 h 245"/>
                    <a:gd name="T66" fmla="*/ 80 w 329"/>
                    <a:gd name="T67" fmla="*/ 1 h 245"/>
                    <a:gd name="T68" fmla="*/ 92 w 329"/>
                    <a:gd name="T69" fmla="*/ 0 h 245"/>
                    <a:gd name="T70" fmla="*/ 97 w 329"/>
                    <a:gd name="T71" fmla="*/ 0 h 245"/>
                    <a:gd name="T72" fmla="*/ 103 w 329"/>
                    <a:gd name="T73" fmla="*/ 1 h 245"/>
                    <a:gd name="T74" fmla="*/ 108 w 329"/>
                    <a:gd name="T75" fmla="*/ 1 h 24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29"/>
                    <a:gd name="T115" fmla="*/ 0 h 245"/>
                    <a:gd name="T116" fmla="*/ 329 w 329"/>
                    <a:gd name="T117" fmla="*/ 245 h 245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29" h="245">
                      <a:moveTo>
                        <a:pt x="329" y="8"/>
                      </a:moveTo>
                      <a:lnTo>
                        <a:pt x="329" y="13"/>
                      </a:lnTo>
                      <a:lnTo>
                        <a:pt x="326" y="15"/>
                      </a:lnTo>
                      <a:lnTo>
                        <a:pt x="321" y="17"/>
                      </a:lnTo>
                      <a:lnTo>
                        <a:pt x="316" y="19"/>
                      </a:lnTo>
                      <a:lnTo>
                        <a:pt x="293" y="21"/>
                      </a:lnTo>
                      <a:lnTo>
                        <a:pt x="272" y="26"/>
                      </a:lnTo>
                      <a:lnTo>
                        <a:pt x="251" y="33"/>
                      </a:lnTo>
                      <a:lnTo>
                        <a:pt x="231" y="40"/>
                      </a:lnTo>
                      <a:lnTo>
                        <a:pt x="211" y="49"/>
                      </a:lnTo>
                      <a:lnTo>
                        <a:pt x="191" y="58"/>
                      </a:lnTo>
                      <a:lnTo>
                        <a:pt x="172" y="66"/>
                      </a:lnTo>
                      <a:lnTo>
                        <a:pt x="152" y="72"/>
                      </a:lnTo>
                      <a:lnTo>
                        <a:pt x="137" y="82"/>
                      </a:lnTo>
                      <a:lnTo>
                        <a:pt x="119" y="94"/>
                      </a:lnTo>
                      <a:lnTo>
                        <a:pt x="103" y="105"/>
                      </a:lnTo>
                      <a:lnTo>
                        <a:pt x="87" y="116"/>
                      </a:lnTo>
                      <a:lnTo>
                        <a:pt x="72" y="130"/>
                      </a:lnTo>
                      <a:lnTo>
                        <a:pt x="61" y="145"/>
                      </a:lnTo>
                      <a:lnTo>
                        <a:pt x="55" y="162"/>
                      </a:lnTo>
                      <a:lnTo>
                        <a:pt x="55" y="182"/>
                      </a:lnTo>
                      <a:lnTo>
                        <a:pt x="61" y="190"/>
                      </a:lnTo>
                      <a:lnTo>
                        <a:pt x="67" y="199"/>
                      </a:lnTo>
                      <a:lnTo>
                        <a:pt x="75" y="207"/>
                      </a:lnTo>
                      <a:lnTo>
                        <a:pt x="83" y="212"/>
                      </a:lnTo>
                      <a:lnTo>
                        <a:pt x="92" y="217"/>
                      </a:lnTo>
                      <a:lnTo>
                        <a:pt x="102" y="219"/>
                      </a:lnTo>
                      <a:lnTo>
                        <a:pt x="112" y="222"/>
                      </a:lnTo>
                      <a:lnTo>
                        <a:pt x="123" y="222"/>
                      </a:lnTo>
                      <a:lnTo>
                        <a:pt x="126" y="222"/>
                      </a:lnTo>
                      <a:lnTo>
                        <a:pt x="129" y="220"/>
                      </a:lnTo>
                      <a:lnTo>
                        <a:pt x="132" y="220"/>
                      </a:lnTo>
                      <a:lnTo>
                        <a:pt x="135" y="220"/>
                      </a:lnTo>
                      <a:lnTo>
                        <a:pt x="138" y="222"/>
                      </a:lnTo>
                      <a:lnTo>
                        <a:pt x="138" y="224"/>
                      </a:lnTo>
                      <a:lnTo>
                        <a:pt x="138" y="228"/>
                      </a:lnTo>
                      <a:lnTo>
                        <a:pt x="137" y="230"/>
                      </a:lnTo>
                      <a:lnTo>
                        <a:pt x="128" y="236"/>
                      </a:lnTo>
                      <a:lnTo>
                        <a:pt x="119" y="240"/>
                      </a:lnTo>
                      <a:lnTo>
                        <a:pt x="109" y="244"/>
                      </a:lnTo>
                      <a:lnTo>
                        <a:pt x="99" y="245"/>
                      </a:lnTo>
                      <a:lnTo>
                        <a:pt x="88" y="245"/>
                      </a:lnTo>
                      <a:lnTo>
                        <a:pt x="77" y="245"/>
                      </a:lnTo>
                      <a:lnTo>
                        <a:pt x="67" y="244"/>
                      </a:lnTo>
                      <a:lnTo>
                        <a:pt x="57" y="243"/>
                      </a:lnTo>
                      <a:lnTo>
                        <a:pt x="48" y="238"/>
                      </a:lnTo>
                      <a:lnTo>
                        <a:pt x="39" y="233"/>
                      </a:lnTo>
                      <a:lnTo>
                        <a:pt x="27" y="227"/>
                      </a:lnTo>
                      <a:lnTo>
                        <a:pt x="19" y="219"/>
                      </a:lnTo>
                      <a:lnTo>
                        <a:pt x="10" y="212"/>
                      </a:lnTo>
                      <a:lnTo>
                        <a:pt x="4" y="202"/>
                      </a:lnTo>
                      <a:lnTo>
                        <a:pt x="0" y="192"/>
                      </a:lnTo>
                      <a:lnTo>
                        <a:pt x="0" y="179"/>
                      </a:lnTo>
                      <a:lnTo>
                        <a:pt x="1" y="162"/>
                      </a:lnTo>
                      <a:lnTo>
                        <a:pt x="5" y="145"/>
                      </a:lnTo>
                      <a:lnTo>
                        <a:pt x="10" y="127"/>
                      </a:lnTo>
                      <a:lnTo>
                        <a:pt x="17" y="111"/>
                      </a:lnTo>
                      <a:lnTo>
                        <a:pt x="27" y="97"/>
                      </a:lnTo>
                      <a:lnTo>
                        <a:pt x="40" y="84"/>
                      </a:lnTo>
                      <a:lnTo>
                        <a:pt x="53" y="71"/>
                      </a:lnTo>
                      <a:lnTo>
                        <a:pt x="68" y="61"/>
                      </a:lnTo>
                      <a:lnTo>
                        <a:pt x="91" y="49"/>
                      </a:lnTo>
                      <a:lnTo>
                        <a:pt x="114" y="39"/>
                      </a:lnTo>
                      <a:lnTo>
                        <a:pt x="138" y="29"/>
                      </a:lnTo>
                      <a:lnTo>
                        <a:pt x="163" y="21"/>
                      </a:lnTo>
                      <a:lnTo>
                        <a:pt x="188" y="14"/>
                      </a:lnTo>
                      <a:lnTo>
                        <a:pt x="213" y="8"/>
                      </a:lnTo>
                      <a:lnTo>
                        <a:pt x="239" y="4"/>
                      </a:lnTo>
                      <a:lnTo>
                        <a:pt x="265" y="0"/>
                      </a:lnTo>
                      <a:lnTo>
                        <a:pt x="274" y="0"/>
                      </a:lnTo>
                      <a:lnTo>
                        <a:pt x="282" y="2"/>
                      </a:lnTo>
                      <a:lnTo>
                        <a:pt x="290" y="0"/>
                      </a:lnTo>
                      <a:lnTo>
                        <a:pt x="298" y="0"/>
                      </a:lnTo>
                      <a:lnTo>
                        <a:pt x="307" y="2"/>
                      </a:lnTo>
                      <a:lnTo>
                        <a:pt x="315" y="3"/>
                      </a:lnTo>
                      <a:lnTo>
                        <a:pt x="322" y="4"/>
                      </a:lnTo>
                      <a:lnTo>
                        <a:pt x="329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4" name="Freeform 19"/>
                <p:cNvSpPr>
                  <a:spLocks/>
                </p:cNvSpPr>
                <p:nvPr/>
              </p:nvSpPr>
              <p:spPr bwMode="auto">
                <a:xfrm>
                  <a:off x="4844" y="1963"/>
                  <a:ext cx="113" cy="31"/>
                </a:xfrm>
                <a:custGeom>
                  <a:avLst/>
                  <a:gdLst>
                    <a:gd name="T0" fmla="*/ 41 w 341"/>
                    <a:gd name="T1" fmla="*/ 14 h 91"/>
                    <a:gd name="T2" fmla="*/ 44 w 341"/>
                    <a:gd name="T3" fmla="*/ 15 h 91"/>
                    <a:gd name="T4" fmla="*/ 46 w 341"/>
                    <a:gd name="T5" fmla="*/ 15 h 91"/>
                    <a:gd name="T6" fmla="*/ 49 w 341"/>
                    <a:gd name="T7" fmla="*/ 15 h 91"/>
                    <a:gd name="T8" fmla="*/ 51 w 341"/>
                    <a:gd name="T9" fmla="*/ 15 h 91"/>
                    <a:gd name="T10" fmla="*/ 54 w 341"/>
                    <a:gd name="T11" fmla="*/ 14 h 91"/>
                    <a:gd name="T12" fmla="*/ 56 w 341"/>
                    <a:gd name="T13" fmla="*/ 14 h 91"/>
                    <a:gd name="T14" fmla="*/ 59 w 341"/>
                    <a:gd name="T15" fmla="*/ 14 h 91"/>
                    <a:gd name="T16" fmla="*/ 62 w 341"/>
                    <a:gd name="T17" fmla="*/ 13 h 91"/>
                    <a:gd name="T18" fmla="*/ 68 w 341"/>
                    <a:gd name="T19" fmla="*/ 11 h 91"/>
                    <a:gd name="T20" fmla="*/ 74 w 341"/>
                    <a:gd name="T21" fmla="*/ 9 h 91"/>
                    <a:gd name="T22" fmla="*/ 80 w 341"/>
                    <a:gd name="T23" fmla="*/ 7 h 91"/>
                    <a:gd name="T24" fmla="*/ 86 w 341"/>
                    <a:gd name="T25" fmla="*/ 6 h 91"/>
                    <a:gd name="T26" fmla="*/ 93 w 341"/>
                    <a:gd name="T27" fmla="*/ 5 h 91"/>
                    <a:gd name="T28" fmla="*/ 100 w 341"/>
                    <a:gd name="T29" fmla="*/ 4 h 91"/>
                    <a:gd name="T30" fmla="*/ 106 w 341"/>
                    <a:gd name="T31" fmla="*/ 4 h 91"/>
                    <a:gd name="T32" fmla="*/ 113 w 341"/>
                    <a:gd name="T33" fmla="*/ 5 h 91"/>
                    <a:gd name="T34" fmla="*/ 111 w 341"/>
                    <a:gd name="T35" fmla="*/ 9 h 91"/>
                    <a:gd name="T36" fmla="*/ 108 w 341"/>
                    <a:gd name="T37" fmla="*/ 10 h 91"/>
                    <a:gd name="T38" fmla="*/ 105 w 341"/>
                    <a:gd name="T39" fmla="*/ 11 h 91"/>
                    <a:gd name="T40" fmla="*/ 102 w 341"/>
                    <a:gd name="T41" fmla="*/ 13 h 91"/>
                    <a:gd name="T42" fmla="*/ 98 w 341"/>
                    <a:gd name="T43" fmla="*/ 15 h 91"/>
                    <a:gd name="T44" fmla="*/ 93 w 341"/>
                    <a:gd name="T45" fmla="*/ 16 h 91"/>
                    <a:gd name="T46" fmla="*/ 89 w 341"/>
                    <a:gd name="T47" fmla="*/ 18 h 91"/>
                    <a:gd name="T48" fmla="*/ 85 w 341"/>
                    <a:gd name="T49" fmla="*/ 19 h 91"/>
                    <a:gd name="T50" fmla="*/ 80 w 341"/>
                    <a:gd name="T51" fmla="*/ 21 h 91"/>
                    <a:gd name="T52" fmla="*/ 76 w 341"/>
                    <a:gd name="T53" fmla="*/ 22 h 91"/>
                    <a:gd name="T54" fmla="*/ 72 w 341"/>
                    <a:gd name="T55" fmla="*/ 24 h 91"/>
                    <a:gd name="T56" fmla="*/ 68 w 341"/>
                    <a:gd name="T57" fmla="*/ 27 h 91"/>
                    <a:gd name="T58" fmla="*/ 62 w 341"/>
                    <a:gd name="T59" fmla="*/ 28 h 91"/>
                    <a:gd name="T60" fmla="*/ 56 w 341"/>
                    <a:gd name="T61" fmla="*/ 29 h 91"/>
                    <a:gd name="T62" fmla="*/ 49 w 341"/>
                    <a:gd name="T63" fmla="*/ 31 h 91"/>
                    <a:gd name="T64" fmla="*/ 42 w 341"/>
                    <a:gd name="T65" fmla="*/ 31 h 91"/>
                    <a:gd name="T66" fmla="*/ 36 w 341"/>
                    <a:gd name="T67" fmla="*/ 31 h 91"/>
                    <a:gd name="T68" fmla="*/ 29 w 341"/>
                    <a:gd name="T69" fmla="*/ 29 h 91"/>
                    <a:gd name="T70" fmla="*/ 24 w 341"/>
                    <a:gd name="T71" fmla="*/ 27 h 91"/>
                    <a:gd name="T72" fmla="*/ 18 w 341"/>
                    <a:gd name="T73" fmla="*/ 23 h 91"/>
                    <a:gd name="T74" fmla="*/ 16 w 341"/>
                    <a:gd name="T75" fmla="*/ 22 h 91"/>
                    <a:gd name="T76" fmla="*/ 13 w 341"/>
                    <a:gd name="T77" fmla="*/ 20 h 91"/>
                    <a:gd name="T78" fmla="*/ 11 w 341"/>
                    <a:gd name="T79" fmla="*/ 18 h 91"/>
                    <a:gd name="T80" fmla="*/ 9 w 341"/>
                    <a:gd name="T81" fmla="*/ 17 h 91"/>
                    <a:gd name="T82" fmla="*/ 6 w 341"/>
                    <a:gd name="T83" fmla="*/ 15 h 91"/>
                    <a:gd name="T84" fmla="*/ 4 w 341"/>
                    <a:gd name="T85" fmla="*/ 13 h 91"/>
                    <a:gd name="T86" fmla="*/ 2 w 341"/>
                    <a:gd name="T87" fmla="*/ 11 h 91"/>
                    <a:gd name="T88" fmla="*/ 0 w 341"/>
                    <a:gd name="T89" fmla="*/ 9 h 91"/>
                    <a:gd name="T90" fmla="*/ 1 w 341"/>
                    <a:gd name="T91" fmla="*/ 5 h 91"/>
                    <a:gd name="T92" fmla="*/ 4 w 341"/>
                    <a:gd name="T93" fmla="*/ 3 h 91"/>
                    <a:gd name="T94" fmla="*/ 7 w 341"/>
                    <a:gd name="T95" fmla="*/ 1 h 91"/>
                    <a:gd name="T96" fmla="*/ 11 w 341"/>
                    <a:gd name="T97" fmla="*/ 0 h 91"/>
                    <a:gd name="T98" fmla="*/ 15 w 341"/>
                    <a:gd name="T99" fmla="*/ 1 h 91"/>
                    <a:gd name="T100" fmla="*/ 19 w 341"/>
                    <a:gd name="T101" fmla="*/ 2 h 91"/>
                    <a:gd name="T102" fmla="*/ 22 w 341"/>
                    <a:gd name="T103" fmla="*/ 4 h 91"/>
                    <a:gd name="T104" fmla="*/ 26 w 341"/>
                    <a:gd name="T105" fmla="*/ 7 h 91"/>
                    <a:gd name="T106" fmla="*/ 29 w 341"/>
                    <a:gd name="T107" fmla="*/ 10 h 91"/>
                    <a:gd name="T108" fmla="*/ 32 w 341"/>
                    <a:gd name="T109" fmla="*/ 12 h 91"/>
                    <a:gd name="T110" fmla="*/ 37 w 341"/>
                    <a:gd name="T111" fmla="*/ 13 h 91"/>
                    <a:gd name="T112" fmla="*/ 41 w 341"/>
                    <a:gd name="T113" fmla="*/ 14 h 91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341"/>
                    <a:gd name="T172" fmla="*/ 0 h 91"/>
                    <a:gd name="T173" fmla="*/ 341 w 341"/>
                    <a:gd name="T174" fmla="*/ 91 h 91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341" h="91">
                      <a:moveTo>
                        <a:pt x="123" y="41"/>
                      </a:moveTo>
                      <a:lnTo>
                        <a:pt x="132" y="43"/>
                      </a:lnTo>
                      <a:lnTo>
                        <a:pt x="139" y="43"/>
                      </a:lnTo>
                      <a:lnTo>
                        <a:pt x="148" y="43"/>
                      </a:lnTo>
                      <a:lnTo>
                        <a:pt x="155" y="43"/>
                      </a:lnTo>
                      <a:lnTo>
                        <a:pt x="163" y="41"/>
                      </a:lnTo>
                      <a:lnTo>
                        <a:pt x="170" y="41"/>
                      </a:lnTo>
                      <a:lnTo>
                        <a:pt x="179" y="40"/>
                      </a:lnTo>
                      <a:lnTo>
                        <a:pt x="186" y="39"/>
                      </a:lnTo>
                      <a:lnTo>
                        <a:pt x="204" y="33"/>
                      </a:lnTo>
                      <a:lnTo>
                        <a:pt x="222" y="27"/>
                      </a:lnTo>
                      <a:lnTo>
                        <a:pt x="242" y="22"/>
                      </a:lnTo>
                      <a:lnTo>
                        <a:pt x="261" y="18"/>
                      </a:lnTo>
                      <a:lnTo>
                        <a:pt x="281" y="14"/>
                      </a:lnTo>
                      <a:lnTo>
                        <a:pt x="301" y="13"/>
                      </a:lnTo>
                      <a:lnTo>
                        <a:pt x="321" y="13"/>
                      </a:lnTo>
                      <a:lnTo>
                        <a:pt x="341" y="15"/>
                      </a:lnTo>
                      <a:lnTo>
                        <a:pt x="336" y="25"/>
                      </a:lnTo>
                      <a:lnTo>
                        <a:pt x="327" y="29"/>
                      </a:lnTo>
                      <a:lnTo>
                        <a:pt x="316" y="32"/>
                      </a:lnTo>
                      <a:lnTo>
                        <a:pt x="307" y="37"/>
                      </a:lnTo>
                      <a:lnTo>
                        <a:pt x="295" y="43"/>
                      </a:lnTo>
                      <a:lnTo>
                        <a:pt x="281" y="48"/>
                      </a:lnTo>
                      <a:lnTo>
                        <a:pt x="268" y="53"/>
                      </a:lnTo>
                      <a:lnTo>
                        <a:pt x="256" y="56"/>
                      </a:lnTo>
                      <a:lnTo>
                        <a:pt x="242" y="61"/>
                      </a:lnTo>
                      <a:lnTo>
                        <a:pt x="230" y="66"/>
                      </a:lnTo>
                      <a:lnTo>
                        <a:pt x="217" y="71"/>
                      </a:lnTo>
                      <a:lnTo>
                        <a:pt x="205" y="78"/>
                      </a:lnTo>
                      <a:lnTo>
                        <a:pt x="186" y="82"/>
                      </a:lnTo>
                      <a:lnTo>
                        <a:pt x="168" y="86"/>
                      </a:lnTo>
                      <a:lnTo>
                        <a:pt x="148" y="90"/>
                      </a:lnTo>
                      <a:lnTo>
                        <a:pt x="128" y="91"/>
                      </a:lnTo>
                      <a:lnTo>
                        <a:pt x="108" y="90"/>
                      </a:lnTo>
                      <a:lnTo>
                        <a:pt x="88" y="86"/>
                      </a:lnTo>
                      <a:lnTo>
                        <a:pt x="71" y="79"/>
                      </a:lnTo>
                      <a:lnTo>
                        <a:pt x="55" y="68"/>
                      </a:lnTo>
                      <a:lnTo>
                        <a:pt x="47" y="64"/>
                      </a:lnTo>
                      <a:lnTo>
                        <a:pt x="40" y="59"/>
                      </a:lnTo>
                      <a:lnTo>
                        <a:pt x="32" y="54"/>
                      </a:lnTo>
                      <a:lnTo>
                        <a:pt x="26" y="49"/>
                      </a:lnTo>
                      <a:lnTo>
                        <a:pt x="19" y="43"/>
                      </a:lnTo>
                      <a:lnTo>
                        <a:pt x="12" y="38"/>
                      </a:lnTo>
                      <a:lnTo>
                        <a:pt x="6" y="32"/>
                      </a:lnTo>
                      <a:lnTo>
                        <a:pt x="0" y="25"/>
                      </a:lnTo>
                      <a:lnTo>
                        <a:pt x="4" y="15"/>
                      </a:lnTo>
                      <a:lnTo>
                        <a:pt x="11" y="9"/>
                      </a:lnTo>
                      <a:lnTo>
                        <a:pt x="22" y="4"/>
                      </a:lnTo>
                      <a:lnTo>
                        <a:pt x="32" y="0"/>
                      </a:lnTo>
                      <a:lnTo>
                        <a:pt x="45" y="2"/>
                      </a:lnTo>
                      <a:lnTo>
                        <a:pt x="57" y="7"/>
                      </a:lnTo>
                      <a:lnTo>
                        <a:pt x="67" y="13"/>
                      </a:lnTo>
                      <a:lnTo>
                        <a:pt x="78" y="20"/>
                      </a:lnTo>
                      <a:lnTo>
                        <a:pt x="88" y="28"/>
                      </a:lnTo>
                      <a:lnTo>
                        <a:pt x="98" y="34"/>
                      </a:lnTo>
                      <a:lnTo>
                        <a:pt x="111" y="39"/>
                      </a:lnTo>
                      <a:lnTo>
                        <a:pt x="123" y="4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5" name="Freeform 20"/>
                <p:cNvSpPr>
                  <a:spLocks/>
                </p:cNvSpPr>
                <p:nvPr/>
              </p:nvSpPr>
              <p:spPr bwMode="auto">
                <a:xfrm>
                  <a:off x="4960" y="1974"/>
                  <a:ext cx="46" cy="60"/>
                </a:xfrm>
                <a:custGeom>
                  <a:avLst/>
                  <a:gdLst>
                    <a:gd name="T0" fmla="*/ 20 w 137"/>
                    <a:gd name="T1" fmla="*/ 16 h 180"/>
                    <a:gd name="T2" fmla="*/ 20 w 137"/>
                    <a:gd name="T3" fmla="*/ 21 h 180"/>
                    <a:gd name="T4" fmla="*/ 20 w 137"/>
                    <a:gd name="T5" fmla="*/ 26 h 180"/>
                    <a:gd name="T6" fmla="*/ 22 w 137"/>
                    <a:gd name="T7" fmla="*/ 31 h 180"/>
                    <a:gd name="T8" fmla="*/ 25 w 137"/>
                    <a:gd name="T9" fmla="*/ 35 h 180"/>
                    <a:gd name="T10" fmla="*/ 27 w 137"/>
                    <a:gd name="T11" fmla="*/ 33 h 180"/>
                    <a:gd name="T12" fmla="*/ 29 w 137"/>
                    <a:gd name="T13" fmla="*/ 32 h 180"/>
                    <a:gd name="T14" fmla="*/ 32 w 137"/>
                    <a:gd name="T15" fmla="*/ 31 h 180"/>
                    <a:gd name="T16" fmla="*/ 35 w 137"/>
                    <a:gd name="T17" fmla="*/ 31 h 180"/>
                    <a:gd name="T18" fmla="*/ 38 w 137"/>
                    <a:gd name="T19" fmla="*/ 31 h 180"/>
                    <a:gd name="T20" fmla="*/ 41 w 137"/>
                    <a:gd name="T21" fmla="*/ 32 h 180"/>
                    <a:gd name="T22" fmla="*/ 44 w 137"/>
                    <a:gd name="T23" fmla="*/ 34 h 180"/>
                    <a:gd name="T24" fmla="*/ 46 w 137"/>
                    <a:gd name="T25" fmla="*/ 36 h 180"/>
                    <a:gd name="T26" fmla="*/ 46 w 137"/>
                    <a:gd name="T27" fmla="*/ 39 h 180"/>
                    <a:gd name="T28" fmla="*/ 44 w 137"/>
                    <a:gd name="T29" fmla="*/ 40 h 180"/>
                    <a:gd name="T30" fmla="*/ 41 w 137"/>
                    <a:gd name="T31" fmla="*/ 40 h 180"/>
                    <a:gd name="T32" fmla="*/ 39 w 137"/>
                    <a:gd name="T33" fmla="*/ 41 h 180"/>
                    <a:gd name="T34" fmla="*/ 36 w 137"/>
                    <a:gd name="T35" fmla="*/ 41 h 180"/>
                    <a:gd name="T36" fmla="*/ 34 w 137"/>
                    <a:gd name="T37" fmla="*/ 41 h 180"/>
                    <a:gd name="T38" fmla="*/ 32 w 137"/>
                    <a:gd name="T39" fmla="*/ 43 h 180"/>
                    <a:gd name="T40" fmla="*/ 30 w 137"/>
                    <a:gd name="T41" fmla="*/ 45 h 180"/>
                    <a:gd name="T42" fmla="*/ 27 w 137"/>
                    <a:gd name="T43" fmla="*/ 48 h 180"/>
                    <a:gd name="T44" fmla="*/ 26 w 137"/>
                    <a:gd name="T45" fmla="*/ 52 h 180"/>
                    <a:gd name="T46" fmla="*/ 25 w 137"/>
                    <a:gd name="T47" fmla="*/ 56 h 180"/>
                    <a:gd name="T48" fmla="*/ 24 w 137"/>
                    <a:gd name="T49" fmla="*/ 60 h 180"/>
                    <a:gd name="T50" fmla="*/ 20 w 137"/>
                    <a:gd name="T51" fmla="*/ 60 h 180"/>
                    <a:gd name="T52" fmla="*/ 18 w 137"/>
                    <a:gd name="T53" fmla="*/ 58 h 180"/>
                    <a:gd name="T54" fmla="*/ 16 w 137"/>
                    <a:gd name="T55" fmla="*/ 55 h 180"/>
                    <a:gd name="T56" fmla="*/ 14 w 137"/>
                    <a:gd name="T57" fmla="*/ 53 h 180"/>
                    <a:gd name="T58" fmla="*/ 13 w 137"/>
                    <a:gd name="T59" fmla="*/ 48 h 180"/>
                    <a:gd name="T60" fmla="*/ 13 w 137"/>
                    <a:gd name="T61" fmla="*/ 42 h 180"/>
                    <a:gd name="T62" fmla="*/ 12 w 137"/>
                    <a:gd name="T63" fmla="*/ 37 h 180"/>
                    <a:gd name="T64" fmla="*/ 9 w 137"/>
                    <a:gd name="T65" fmla="*/ 33 h 180"/>
                    <a:gd name="T66" fmla="*/ 7 w 137"/>
                    <a:gd name="T67" fmla="*/ 31 h 180"/>
                    <a:gd name="T68" fmla="*/ 4 w 137"/>
                    <a:gd name="T69" fmla="*/ 29 h 180"/>
                    <a:gd name="T70" fmla="*/ 1 w 137"/>
                    <a:gd name="T71" fmla="*/ 27 h 180"/>
                    <a:gd name="T72" fmla="*/ 0 w 137"/>
                    <a:gd name="T73" fmla="*/ 24 h 180"/>
                    <a:gd name="T74" fmla="*/ 1 w 137"/>
                    <a:gd name="T75" fmla="*/ 20 h 180"/>
                    <a:gd name="T76" fmla="*/ 3 w 137"/>
                    <a:gd name="T77" fmla="*/ 16 h 180"/>
                    <a:gd name="T78" fmla="*/ 5 w 137"/>
                    <a:gd name="T79" fmla="*/ 13 h 180"/>
                    <a:gd name="T80" fmla="*/ 4 w 137"/>
                    <a:gd name="T81" fmla="*/ 8 h 180"/>
                    <a:gd name="T82" fmla="*/ 3 w 137"/>
                    <a:gd name="T83" fmla="*/ 7 h 180"/>
                    <a:gd name="T84" fmla="*/ 2 w 137"/>
                    <a:gd name="T85" fmla="*/ 5 h 180"/>
                    <a:gd name="T86" fmla="*/ 2 w 137"/>
                    <a:gd name="T87" fmla="*/ 3 h 180"/>
                    <a:gd name="T88" fmla="*/ 2 w 137"/>
                    <a:gd name="T89" fmla="*/ 2 h 180"/>
                    <a:gd name="T90" fmla="*/ 3 w 137"/>
                    <a:gd name="T91" fmla="*/ 0 h 180"/>
                    <a:gd name="T92" fmla="*/ 5 w 137"/>
                    <a:gd name="T93" fmla="*/ 0 h 180"/>
                    <a:gd name="T94" fmla="*/ 7 w 137"/>
                    <a:gd name="T95" fmla="*/ 0 h 180"/>
                    <a:gd name="T96" fmla="*/ 9 w 137"/>
                    <a:gd name="T97" fmla="*/ 1 h 180"/>
                    <a:gd name="T98" fmla="*/ 13 w 137"/>
                    <a:gd name="T99" fmla="*/ 4 h 180"/>
                    <a:gd name="T100" fmla="*/ 15 w 137"/>
                    <a:gd name="T101" fmla="*/ 8 h 180"/>
                    <a:gd name="T102" fmla="*/ 17 w 137"/>
                    <a:gd name="T103" fmla="*/ 12 h 180"/>
                    <a:gd name="T104" fmla="*/ 20 w 137"/>
                    <a:gd name="T105" fmla="*/ 16 h 180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7"/>
                    <a:gd name="T160" fmla="*/ 0 h 180"/>
                    <a:gd name="T161" fmla="*/ 137 w 137"/>
                    <a:gd name="T162" fmla="*/ 180 h 180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7" h="180">
                      <a:moveTo>
                        <a:pt x="60" y="48"/>
                      </a:moveTo>
                      <a:lnTo>
                        <a:pt x="61" y="63"/>
                      </a:lnTo>
                      <a:lnTo>
                        <a:pt x="61" y="79"/>
                      </a:lnTo>
                      <a:lnTo>
                        <a:pt x="65" y="94"/>
                      </a:lnTo>
                      <a:lnTo>
                        <a:pt x="75" y="104"/>
                      </a:lnTo>
                      <a:lnTo>
                        <a:pt x="81" y="99"/>
                      </a:lnTo>
                      <a:lnTo>
                        <a:pt x="87" y="95"/>
                      </a:lnTo>
                      <a:lnTo>
                        <a:pt x="95" y="93"/>
                      </a:lnTo>
                      <a:lnTo>
                        <a:pt x="103" y="92"/>
                      </a:lnTo>
                      <a:lnTo>
                        <a:pt x="113" y="93"/>
                      </a:lnTo>
                      <a:lnTo>
                        <a:pt x="122" y="97"/>
                      </a:lnTo>
                      <a:lnTo>
                        <a:pt x="131" y="102"/>
                      </a:lnTo>
                      <a:lnTo>
                        <a:pt x="137" y="109"/>
                      </a:lnTo>
                      <a:lnTo>
                        <a:pt x="136" y="117"/>
                      </a:lnTo>
                      <a:lnTo>
                        <a:pt x="131" y="119"/>
                      </a:lnTo>
                      <a:lnTo>
                        <a:pt x="123" y="120"/>
                      </a:lnTo>
                      <a:lnTo>
                        <a:pt x="117" y="123"/>
                      </a:lnTo>
                      <a:lnTo>
                        <a:pt x="108" y="122"/>
                      </a:lnTo>
                      <a:lnTo>
                        <a:pt x="101" y="124"/>
                      </a:lnTo>
                      <a:lnTo>
                        <a:pt x="95" y="129"/>
                      </a:lnTo>
                      <a:lnTo>
                        <a:pt x="89" y="134"/>
                      </a:lnTo>
                      <a:lnTo>
                        <a:pt x="80" y="144"/>
                      </a:lnTo>
                      <a:lnTo>
                        <a:pt x="76" y="155"/>
                      </a:lnTo>
                      <a:lnTo>
                        <a:pt x="74" y="168"/>
                      </a:lnTo>
                      <a:lnTo>
                        <a:pt x="71" y="180"/>
                      </a:lnTo>
                      <a:lnTo>
                        <a:pt x="61" y="180"/>
                      </a:lnTo>
                      <a:lnTo>
                        <a:pt x="54" y="174"/>
                      </a:lnTo>
                      <a:lnTo>
                        <a:pt x="48" y="165"/>
                      </a:lnTo>
                      <a:lnTo>
                        <a:pt x="43" y="158"/>
                      </a:lnTo>
                      <a:lnTo>
                        <a:pt x="38" y="143"/>
                      </a:lnTo>
                      <a:lnTo>
                        <a:pt x="38" y="127"/>
                      </a:lnTo>
                      <a:lnTo>
                        <a:pt x="35" y="112"/>
                      </a:lnTo>
                      <a:lnTo>
                        <a:pt x="28" y="98"/>
                      </a:lnTo>
                      <a:lnTo>
                        <a:pt x="20" y="92"/>
                      </a:lnTo>
                      <a:lnTo>
                        <a:pt x="11" y="87"/>
                      </a:lnTo>
                      <a:lnTo>
                        <a:pt x="4" y="82"/>
                      </a:lnTo>
                      <a:lnTo>
                        <a:pt x="0" y="73"/>
                      </a:lnTo>
                      <a:lnTo>
                        <a:pt x="2" y="59"/>
                      </a:lnTo>
                      <a:lnTo>
                        <a:pt x="8" y="48"/>
                      </a:lnTo>
                      <a:lnTo>
                        <a:pt x="14" y="38"/>
                      </a:lnTo>
                      <a:lnTo>
                        <a:pt x="11" y="25"/>
                      </a:lnTo>
                      <a:lnTo>
                        <a:pt x="9" y="20"/>
                      </a:lnTo>
                      <a:lnTo>
                        <a:pt x="6" y="15"/>
                      </a:lnTo>
                      <a:lnTo>
                        <a:pt x="5" y="10"/>
                      </a:lnTo>
                      <a:lnTo>
                        <a:pt x="6" y="5"/>
                      </a:lnTo>
                      <a:lnTo>
                        <a:pt x="10" y="1"/>
                      </a:lnTo>
                      <a:lnTo>
                        <a:pt x="16" y="0"/>
                      </a:lnTo>
                      <a:lnTo>
                        <a:pt x="21" y="1"/>
                      </a:lnTo>
                      <a:lnTo>
                        <a:pt x="26" y="4"/>
                      </a:lnTo>
                      <a:lnTo>
                        <a:pt x="38" y="13"/>
                      </a:lnTo>
                      <a:lnTo>
                        <a:pt x="45" y="23"/>
                      </a:lnTo>
                      <a:lnTo>
                        <a:pt x="52" y="36"/>
                      </a:lnTo>
                      <a:lnTo>
                        <a:pt x="6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6" name="Freeform 21"/>
                <p:cNvSpPr>
                  <a:spLocks/>
                </p:cNvSpPr>
                <p:nvPr/>
              </p:nvSpPr>
              <p:spPr bwMode="auto">
                <a:xfrm>
                  <a:off x="4906" y="2002"/>
                  <a:ext cx="36" cy="19"/>
                </a:xfrm>
                <a:custGeom>
                  <a:avLst/>
                  <a:gdLst>
                    <a:gd name="T0" fmla="*/ 36 w 110"/>
                    <a:gd name="T1" fmla="*/ 14 h 57"/>
                    <a:gd name="T2" fmla="*/ 36 w 110"/>
                    <a:gd name="T3" fmla="*/ 15 h 57"/>
                    <a:gd name="T4" fmla="*/ 36 w 110"/>
                    <a:gd name="T5" fmla="*/ 17 h 57"/>
                    <a:gd name="T6" fmla="*/ 36 w 110"/>
                    <a:gd name="T7" fmla="*/ 18 h 57"/>
                    <a:gd name="T8" fmla="*/ 35 w 110"/>
                    <a:gd name="T9" fmla="*/ 19 h 57"/>
                    <a:gd name="T10" fmla="*/ 33 w 110"/>
                    <a:gd name="T11" fmla="*/ 18 h 57"/>
                    <a:gd name="T12" fmla="*/ 31 w 110"/>
                    <a:gd name="T13" fmla="*/ 16 h 57"/>
                    <a:gd name="T14" fmla="*/ 29 w 110"/>
                    <a:gd name="T15" fmla="*/ 14 h 57"/>
                    <a:gd name="T16" fmla="*/ 27 w 110"/>
                    <a:gd name="T17" fmla="*/ 12 h 57"/>
                    <a:gd name="T18" fmla="*/ 24 w 110"/>
                    <a:gd name="T19" fmla="*/ 12 h 57"/>
                    <a:gd name="T20" fmla="*/ 21 w 110"/>
                    <a:gd name="T21" fmla="*/ 11 h 57"/>
                    <a:gd name="T22" fmla="*/ 18 w 110"/>
                    <a:gd name="T23" fmla="*/ 10 h 57"/>
                    <a:gd name="T24" fmla="*/ 15 w 110"/>
                    <a:gd name="T25" fmla="*/ 10 h 57"/>
                    <a:gd name="T26" fmla="*/ 12 w 110"/>
                    <a:gd name="T27" fmla="*/ 10 h 57"/>
                    <a:gd name="T28" fmla="*/ 9 w 110"/>
                    <a:gd name="T29" fmla="*/ 10 h 57"/>
                    <a:gd name="T30" fmla="*/ 6 w 110"/>
                    <a:gd name="T31" fmla="*/ 11 h 57"/>
                    <a:gd name="T32" fmla="*/ 4 w 110"/>
                    <a:gd name="T33" fmla="*/ 12 h 57"/>
                    <a:gd name="T34" fmla="*/ 3 w 110"/>
                    <a:gd name="T35" fmla="*/ 12 h 57"/>
                    <a:gd name="T36" fmla="*/ 1 w 110"/>
                    <a:gd name="T37" fmla="*/ 11 h 57"/>
                    <a:gd name="T38" fmla="*/ 1 w 110"/>
                    <a:gd name="T39" fmla="*/ 10 h 57"/>
                    <a:gd name="T40" fmla="*/ 0 w 110"/>
                    <a:gd name="T41" fmla="*/ 8 h 57"/>
                    <a:gd name="T42" fmla="*/ 1 w 110"/>
                    <a:gd name="T43" fmla="*/ 5 h 57"/>
                    <a:gd name="T44" fmla="*/ 2 w 110"/>
                    <a:gd name="T45" fmla="*/ 3 h 57"/>
                    <a:gd name="T46" fmla="*/ 4 w 110"/>
                    <a:gd name="T47" fmla="*/ 1 h 57"/>
                    <a:gd name="T48" fmla="*/ 7 w 110"/>
                    <a:gd name="T49" fmla="*/ 0 h 57"/>
                    <a:gd name="T50" fmla="*/ 11 w 110"/>
                    <a:gd name="T51" fmla="*/ 0 h 57"/>
                    <a:gd name="T52" fmla="*/ 15 w 110"/>
                    <a:gd name="T53" fmla="*/ 0 h 57"/>
                    <a:gd name="T54" fmla="*/ 19 w 110"/>
                    <a:gd name="T55" fmla="*/ 1 h 57"/>
                    <a:gd name="T56" fmla="*/ 23 w 110"/>
                    <a:gd name="T57" fmla="*/ 2 h 57"/>
                    <a:gd name="T58" fmla="*/ 27 w 110"/>
                    <a:gd name="T59" fmla="*/ 5 h 57"/>
                    <a:gd name="T60" fmla="*/ 30 w 110"/>
                    <a:gd name="T61" fmla="*/ 7 h 57"/>
                    <a:gd name="T62" fmla="*/ 33 w 110"/>
                    <a:gd name="T63" fmla="*/ 10 h 57"/>
                    <a:gd name="T64" fmla="*/ 36 w 110"/>
                    <a:gd name="T65" fmla="*/ 14 h 5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10"/>
                    <a:gd name="T100" fmla="*/ 0 h 57"/>
                    <a:gd name="T101" fmla="*/ 110 w 110"/>
                    <a:gd name="T102" fmla="*/ 57 h 5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10" h="57">
                      <a:moveTo>
                        <a:pt x="109" y="42"/>
                      </a:moveTo>
                      <a:lnTo>
                        <a:pt x="110" y="46"/>
                      </a:lnTo>
                      <a:lnTo>
                        <a:pt x="110" y="50"/>
                      </a:lnTo>
                      <a:lnTo>
                        <a:pt x="109" y="53"/>
                      </a:lnTo>
                      <a:lnTo>
                        <a:pt x="106" y="57"/>
                      </a:lnTo>
                      <a:lnTo>
                        <a:pt x="100" y="53"/>
                      </a:lnTo>
                      <a:lnTo>
                        <a:pt x="94" y="47"/>
                      </a:lnTo>
                      <a:lnTo>
                        <a:pt x="89" y="41"/>
                      </a:lnTo>
                      <a:lnTo>
                        <a:pt x="81" y="37"/>
                      </a:lnTo>
                      <a:lnTo>
                        <a:pt x="73" y="35"/>
                      </a:lnTo>
                      <a:lnTo>
                        <a:pt x="64" y="32"/>
                      </a:lnTo>
                      <a:lnTo>
                        <a:pt x="55" y="31"/>
                      </a:lnTo>
                      <a:lnTo>
                        <a:pt x="45" y="29"/>
                      </a:lnTo>
                      <a:lnTo>
                        <a:pt x="36" y="29"/>
                      </a:lnTo>
                      <a:lnTo>
                        <a:pt x="28" y="30"/>
                      </a:lnTo>
                      <a:lnTo>
                        <a:pt x="19" y="32"/>
                      </a:lnTo>
                      <a:lnTo>
                        <a:pt x="12" y="37"/>
                      </a:lnTo>
                      <a:lnTo>
                        <a:pt x="8" y="36"/>
                      </a:lnTo>
                      <a:lnTo>
                        <a:pt x="4" y="32"/>
                      </a:lnTo>
                      <a:lnTo>
                        <a:pt x="3" y="29"/>
                      </a:lnTo>
                      <a:lnTo>
                        <a:pt x="0" y="25"/>
                      </a:lnTo>
                      <a:lnTo>
                        <a:pt x="3" y="16"/>
                      </a:lnTo>
                      <a:lnTo>
                        <a:pt x="7" y="9"/>
                      </a:lnTo>
                      <a:lnTo>
                        <a:pt x="13" y="4"/>
                      </a:lnTo>
                      <a:lnTo>
                        <a:pt x="20" y="0"/>
                      </a:lnTo>
                      <a:lnTo>
                        <a:pt x="34" y="0"/>
                      </a:lnTo>
                      <a:lnTo>
                        <a:pt x="46" y="1"/>
                      </a:lnTo>
                      <a:lnTo>
                        <a:pt x="59" y="4"/>
                      </a:lnTo>
                      <a:lnTo>
                        <a:pt x="71" y="7"/>
                      </a:lnTo>
                      <a:lnTo>
                        <a:pt x="82" y="14"/>
                      </a:lnTo>
                      <a:lnTo>
                        <a:pt x="92" y="21"/>
                      </a:lnTo>
                      <a:lnTo>
                        <a:pt x="101" y="31"/>
                      </a:lnTo>
                      <a:lnTo>
                        <a:pt x="10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7" name="Freeform 22"/>
                <p:cNvSpPr>
                  <a:spLocks/>
                </p:cNvSpPr>
                <p:nvPr/>
              </p:nvSpPr>
              <p:spPr bwMode="auto">
                <a:xfrm>
                  <a:off x="4875" y="2009"/>
                  <a:ext cx="48" cy="79"/>
                </a:xfrm>
                <a:custGeom>
                  <a:avLst/>
                  <a:gdLst>
                    <a:gd name="T0" fmla="*/ 7 w 143"/>
                    <a:gd name="T1" fmla="*/ 11 h 236"/>
                    <a:gd name="T2" fmla="*/ 10 w 143"/>
                    <a:gd name="T3" fmla="*/ 24 h 236"/>
                    <a:gd name="T4" fmla="*/ 12 w 143"/>
                    <a:gd name="T5" fmla="*/ 37 h 236"/>
                    <a:gd name="T6" fmla="*/ 15 w 143"/>
                    <a:gd name="T7" fmla="*/ 51 h 236"/>
                    <a:gd name="T8" fmla="*/ 18 w 143"/>
                    <a:gd name="T9" fmla="*/ 63 h 236"/>
                    <a:gd name="T10" fmla="*/ 22 w 143"/>
                    <a:gd name="T11" fmla="*/ 65 h 236"/>
                    <a:gd name="T12" fmla="*/ 25 w 143"/>
                    <a:gd name="T13" fmla="*/ 67 h 236"/>
                    <a:gd name="T14" fmla="*/ 29 w 143"/>
                    <a:gd name="T15" fmla="*/ 67 h 236"/>
                    <a:gd name="T16" fmla="*/ 33 w 143"/>
                    <a:gd name="T17" fmla="*/ 66 h 236"/>
                    <a:gd name="T18" fmla="*/ 37 w 143"/>
                    <a:gd name="T19" fmla="*/ 65 h 236"/>
                    <a:gd name="T20" fmla="*/ 41 w 143"/>
                    <a:gd name="T21" fmla="*/ 65 h 236"/>
                    <a:gd name="T22" fmla="*/ 44 w 143"/>
                    <a:gd name="T23" fmla="*/ 63 h 236"/>
                    <a:gd name="T24" fmla="*/ 47 w 143"/>
                    <a:gd name="T25" fmla="*/ 63 h 236"/>
                    <a:gd name="T26" fmla="*/ 48 w 143"/>
                    <a:gd name="T27" fmla="*/ 64 h 236"/>
                    <a:gd name="T28" fmla="*/ 48 w 143"/>
                    <a:gd name="T29" fmla="*/ 65 h 236"/>
                    <a:gd name="T30" fmla="*/ 47 w 143"/>
                    <a:gd name="T31" fmla="*/ 66 h 236"/>
                    <a:gd name="T32" fmla="*/ 46 w 143"/>
                    <a:gd name="T33" fmla="*/ 67 h 236"/>
                    <a:gd name="T34" fmla="*/ 44 w 143"/>
                    <a:gd name="T35" fmla="*/ 70 h 236"/>
                    <a:gd name="T36" fmla="*/ 41 w 143"/>
                    <a:gd name="T37" fmla="*/ 73 h 236"/>
                    <a:gd name="T38" fmla="*/ 37 w 143"/>
                    <a:gd name="T39" fmla="*/ 75 h 236"/>
                    <a:gd name="T40" fmla="*/ 34 w 143"/>
                    <a:gd name="T41" fmla="*/ 76 h 236"/>
                    <a:gd name="T42" fmla="*/ 30 w 143"/>
                    <a:gd name="T43" fmla="*/ 78 h 236"/>
                    <a:gd name="T44" fmla="*/ 27 w 143"/>
                    <a:gd name="T45" fmla="*/ 79 h 236"/>
                    <a:gd name="T46" fmla="*/ 22 w 143"/>
                    <a:gd name="T47" fmla="*/ 79 h 236"/>
                    <a:gd name="T48" fmla="*/ 18 w 143"/>
                    <a:gd name="T49" fmla="*/ 79 h 236"/>
                    <a:gd name="T50" fmla="*/ 13 w 143"/>
                    <a:gd name="T51" fmla="*/ 77 h 236"/>
                    <a:gd name="T52" fmla="*/ 9 w 143"/>
                    <a:gd name="T53" fmla="*/ 73 h 236"/>
                    <a:gd name="T54" fmla="*/ 7 w 143"/>
                    <a:gd name="T55" fmla="*/ 68 h 236"/>
                    <a:gd name="T56" fmla="*/ 5 w 143"/>
                    <a:gd name="T57" fmla="*/ 63 h 236"/>
                    <a:gd name="T58" fmla="*/ 4 w 143"/>
                    <a:gd name="T59" fmla="*/ 58 h 236"/>
                    <a:gd name="T60" fmla="*/ 4 w 143"/>
                    <a:gd name="T61" fmla="*/ 52 h 236"/>
                    <a:gd name="T62" fmla="*/ 3 w 143"/>
                    <a:gd name="T63" fmla="*/ 46 h 236"/>
                    <a:gd name="T64" fmla="*/ 2 w 143"/>
                    <a:gd name="T65" fmla="*/ 41 h 236"/>
                    <a:gd name="T66" fmla="*/ 2 w 143"/>
                    <a:gd name="T67" fmla="*/ 31 h 236"/>
                    <a:gd name="T68" fmla="*/ 2 w 143"/>
                    <a:gd name="T69" fmla="*/ 21 h 236"/>
                    <a:gd name="T70" fmla="*/ 1 w 143"/>
                    <a:gd name="T71" fmla="*/ 12 h 236"/>
                    <a:gd name="T72" fmla="*/ 0 w 143"/>
                    <a:gd name="T73" fmla="*/ 2 h 236"/>
                    <a:gd name="T74" fmla="*/ 3 w 143"/>
                    <a:gd name="T75" fmla="*/ 0 h 236"/>
                    <a:gd name="T76" fmla="*/ 5 w 143"/>
                    <a:gd name="T77" fmla="*/ 3 h 236"/>
                    <a:gd name="T78" fmla="*/ 6 w 143"/>
                    <a:gd name="T79" fmla="*/ 7 h 236"/>
                    <a:gd name="T80" fmla="*/ 7 w 143"/>
                    <a:gd name="T81" fmla="*/ 11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43"/>
                    <a:gd name="T124" fmla="*/ 0 h 236"/>
                    <a:gd name="T125" fmla="*/ 143 w 143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43" h="236">
                      <a:moveTo>
                        <a:pt x="22" y="32"/>
                      </a:moveTo>
                      <a:lnTo>
                        <a:pt x="30" y="71"/>
                      </a:lnTo>
                      <a:lnTo>
                        <a:pt x="36" y="111"/>
                      </a:lnTo>
                      <a:lnTo>
                        <a:pt x="44" y="151"/>
                      </a:lnTo>
                      <a:lnTo>
                        <a:pt x="55" y="188"/>
                      </a:lnTo>
                      <a:lnTo>
                        <a:pt x="65" y="195"/>
                      </a:lnTo>
                      <a:lnTo>
                        <a:pt x="75" y="199"/>
                      </a:lnTo>
                      <a:lnTo>
                        <a:pt x="86" y="200"/>
                      </a:lnTo>
                      <a:lnTo>
                        <a:pt x="99" y="198"/>
                      </a:lnTo>
                      <a:lnTo>
                        <a:pt x="110" y="195"/>
                      </a:lnTo>
                      <a:lnTo>
                        <a:pt x="121" y="193"/>
                      </a:lnTo>
                      <a:lnTo>
                        <a:pt x="131" y="189"/>
                      </a:lnTo>
                      <a:lnTo>
                        <a:pt x="141" y="187"/>
                      </a:lnTo>
                      <a:lnTo>
                        <a:pt x="143" y="190"/>
                      </a:lnTo>
                      <a:lnTo>
                        <a:pt x="143" y="194"/>
                      </a:lnTo>
                      <a:lnTo>
                        <a:pt x="141" y="198"/>
                      </a:lnTo>
                      <a:lnTo>
                        <a:pt x="138" y="201"/>
                      </a:lnTo>
                      <a:lnTo>
                        <a:pt x="130" y="210"/>
                      </a:lnTo>
                      <a:lnTo>
                        <a:pt x="121" y="218"/>
                      </a:lnTo>
                      <a:lnTo>
                        <a:pt x="111" y="223"/>
                      </a:lnTo>
                      <a:lnTo>
                        <a:pt x="101" y="228"/>
                      </a:lnTo>
                      <a:lnTo>
                        <a:pt x="90" y="233"/>
                      </a:lnTo>
                      <a:lnTo>
                        <a:pt x="79" y="235"/>
                      </a:lnTo>
                      <a:lnTo>
                        <a:pt x="66" y="236"/>
                      </a:lnTo>
                      <a:lnTo>
                        <a:pt x="54" y="236"/>
                      </a:lnTo>
                      <a:lnTo>
                        <a:pt x="38" y="229"/>
                      </a:lnTo>
                      <a:lnTo>
                        <a:pt x="26" y="218"/>
                      </a:lnTo>
                      <a:lnTo>
                        <a:pt x="20" y="204"/>
                      </a:lnTo>
                      <a:lnTo>
                        <a:pt x="15" y="188"/>
                      </a:lnTo>
                      <a:lnTo>
                        <a:pt x="13" y="172"/>
                      </a:lnTo>
                      <a:lnTo>
                        <a:pt x="12" y="154"/>
                      </a:lnTo>
                      <a:lnTo>
                        <a:pt x="10" y="138"/>
                      </a:lnTo>
                      <a:lnTo>
                        <a:pt x="7" y="123"/>
                      </a:lnTo>
                      <a:lnTo>
                        <a:pt x="7" y="93"/>
                      </a:lnTo>
                      <a:lnTo>
                        <a:pt x="5" y="64"/>
                      </a:lnTo>
                      <a:lnTo>
                        <a:pt x="3" y="35"/>
                      </a:lnTo>
                      <a:lnTo>
                        <a:pt x="0" y="5"/>
                      </a:lnTo>
                      <a:lnTo>
                        <a:pt x="10" y="0"/>
                      </a:lnTo>
                      <a:lnTo>
                        <a:pt x="15" y="8"/>
                      </a:lnTo>
                      <a:lnTo>
                        <a:pt x="18" y="21"/>
                      </a:lnTo>
                      <a:lnTo>
                        <a:pt x="22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8" name="Freeform 23"/>
                <p:cNvSpPr>
                  <a:spLocks/>
                </p:cNvSpPr>
                <p:nvPr/>
              </p:nvSpPr>
              <p:spPr bwMode="auto">
                <a:xfrm>
                  <a:off x="4847" y="2011"/>
                  <a:ext cx="19" cy="22"/>
                </a:xfrm>
                <a:custGeom>
                  <a:avLst/>
                  <a:gdLst>
                    <a:gd name="T0" fmla="*/ 19 w 55"/>
                    <a:gd name="T1" fmla="*/ 2 h 66"/>
                    <a:gd name="T2" fmla="*/ 19 w 55"/>
                    <a:gd name="T3" fmla="*/ 5 h 66"/>
                    <a:gd name="T4" fmla="*/ 16 w 55"/>
                    <a:gd name="T5" fmla="*/ 6 h 66"/>
                    <a:gd name="T6" fmla="*/ 14 w 55"/>
                    <a:gd name="T7" fmla="*/ 8 h 66"/>
                    <a:gd name="T8" fmla="*/ 12 w 55"/>
                    <a:gd name="T9" fmla="*/ 9 h 66"/>
                    <a:gd name="T10" fmla="*/ 10 w 55"/>
                    <a:gd name="T11" fmla="*/ 12 h 66"/>
                    <a:gd name="T12" fmla="*/ 9 w 55"/>
                    <a:gd name="T13" fmla="*/ 15 h 66"/>
                    <a:gd name="T14" fmla="*/ 9 w 55"/>
                    <a:gd name="T15" fmla="*/ 18 h 66"/>
                    <a:gd name="T16" fmla="*/ 9 w 55"/>
                    <a:gd name="T17" fmla="*/ 21 h 66"/>
                    <a:gd name="T18" fmla="*/ 7 w 55"/>
                    <a:gd name="T19" fmla="*/ 22 h 66"/>
                    <a:gd name="T20" fmla="*/ 6 w 55"/>
                    <a:gd name="T21" fmla="*/ 22 h 66"/>
                    <a:gd name="T22" fmla="*/ 5 w 55"/>
                    <a:gd name="T23" fmla="*/ 22 h 66"/>
                    <a:gd name="T24" fmla="*/ 3 w 55"/>
                    <a:gd name="T25" fmla="*/ 22 h 66"/>
                    <a:gd name="T26" fmla="*/ 2 w 55"/>
                    <a:gd name="T27" fmla="*/ 19 h 66"/>
                    <a:gd name="T28" fmla="*/ 1 w 55"/>
                    <a:gd name="T29" fmla="*/ 16 h 66"/>
                    <a:gd name="T30" fmla="*/ 0 w 55"/>
                    <a:gd name="T31" fmla="*/ 13 h 66"/>
                    <a:gd name="T32" fmla="*/ 0 w 55"/>
                    <a:gd name="T33" fmla="*/ 10 h 66"/>
                    <a:gd name="T34" fmla="*/ 1 w 55"/>
                    <a:gd name="T35" fmla="*/ 8 h 66"/>
                    <a:gd name="T36" fmla="*/ 3 w 55"/>
                    <a:gd name="T37" fmla="*/ 7 h 66"/>
                    <a:gd name="T38" fmla="*/ 4 w 55"/>
                    <a:gd name="T39" fmla="*/ 5 h 66"/>
                    <a:gd name="T40" fmla="*/ 6 w 55"/>
                    <a:gd name="T41" fmla="*/ 3 h 66"/>
                    <a:gd name="T42" fmla="*/ 8 w 55"/>
                    <a:gd name="T43" fmla="*/ 2 h 66"/>
                    <a:gd name="T44" fmla="*/ 10 w 55"/>
                    <a:gd name="T45" fmla="*/ 1 h 66"/>
                    <a:gd name="T46" fmla="*/ 12 w 55"/>
                    <a:gd name="T47" fmla="*/ 0 h 66"/>
                    <a:gd name="T48" fmla="*/ 14 w 55"/>
                    <a:gd name="T49" fmla="*/ 0 h 66"/>
                    <a:gd name="T50" fmla="*/ 16 w 55"/>
                    <a:gd name="T51" fmla="*/ 0 h 66"/>
                    <a:gd name="T52" fmla="*/ 17 w 55"/>
                    <a:gd name="T53" fmla="*/ 0 h 66"/>
                    <a:gd name="T54" fmla="*/ 18 w 55"/>
                    <a:gd name="T55" fmla="*/ 1 h 66"/>
                    <a:gd name="T56" fmla="*/ 19 w 55"/>
                    <a:gd name="T57" fmla="*/ 2 h 6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5"/>
                    <a:gd name="T88" fmla="*/ 0 h 66"/>
                    <a:gd name="T89" fmla="*/ 55 w 55"/>
                    <a:gd name="T90" fmla="*/ 66 h 6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5" h="66">
                      <a:moveTo>
                        <a:pt x="55" y="6"/>
                      </a:moveTo>
                      <a:lnTo>
                        <a:pt x="54" y="14"/>
                      </a:lnTo>
                      <a:lnTo>
                        <a:pt x="47" y="19"/>
                      </a:lnTo>
                      <a:lnTo>
                        <a:pt x="41" y="23"/>
                      </a:lnTo>
                      <a:lnTo>
                        <a:pt x="35" y="26"/>
                      </a:lnTo>
                      <a:lnTo>
                        <a:pt x="29" y="35"/>
                      </a:lnTo>
                      <a:lnTo>
                        <a:pt x="26" y="44"/>
                      </a:lnTo>
                      <a:lnTo>
                        <a:pt x="25" y="54"/>
                      </a:lnTo>
                      <a:lnTo>
                        <a:pt x="25" y="64"/>
                      </a:lnTo>
                      <a:lnTo>
                        <a:pt x="21" y="66"/>
                      </a:lnTo>
                      <a:lnTo>
                        <a:pt x="17" y="66"/>
                      </a:lnTo>
                      <a:lnTo>
                        <a:pt x="14" y="66"/>
                      </a:lnTo>
                      <a:lnTo>
                        <a:pt x="10" y="65"/>
                      </a:lnTo>
                      <a:lnTo>
                        <a:pt x="5" y="57"/>
                      </a:lnTo>
                      <a:lnTo>
                        <a:pt x="3" y="49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5"/>
                      </a:lnTo>
                      <a:lnTo>
                        <a:pt x="8" y="20"/>
                      </a:lnTo>
                      <a:lnTo>
                        <a:pt x="13" y="15"/>
                      </a:lnTo>
                      <a:lnTo>
                        <a:pt x="17" y="10"/>
                      </a:lnTo>
                      <a:lnTo>
                        <a:pt x="22" y="6"/>
                      </a:lnTo>
                      <a:lnTo>
                        <a:pt x="29" y="3"/>
                      </a:lnTo>
                      <a:lnTo>
                        <a:pt x="35" y="1"/>
                      </a:lnTo>
                      <a:lnTo>
                        <a:pt x="41" y="0"/>
                      </a:lnTo>
                      <a:lnTo>
                        <a:pt x="45" y="0"/>
                      </a:lnTo>
                      <a:lnTo>
                        <a:pt x="49" y="1"/>
                      </a:lnTo>
                      <a:lnTo>
                        <a:pt x="52" y="4"/>
                      </a:lnTo>
                      <a:lnTo>
                        <a:pt x="55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" name="Freeform 24"/>
                <p:cNvSpPr>
                  <a:spLocks/>
                </p:cNvSpPr>
                <p:nvPr/>
              </p:nvSpPr>
              <p:spPr bwMode="auto">
                <a:xfrm>
                  <a:off x="4990" y="2024"/>
                  <a:ext cx="32" cy="85"/>
                </a:xfrm>
                <a:custGeom>
                  <a:avLst/>
                  <a:gdLst>
                    <a:gd name="T0" fmla="*/ 29 w 95"/>
                    <a:gd name="T1" fmla="*/ 2 h 256"/>
                    <a:gd name="T2" fmla="*/ 29 w 95"/>
                    <a:gd name="T3" fmla="*/ 4 h 256"/>
                    <a:gd name="T4" fmla="*/ 26 w 95"/>
                    <a:gd name="T5" fmla="*/ 7 h 256"/>
                    <a:gd name="T6" fmla="*/ 24 w 95"/>
                    <a:gd name="T7" fmla="*/ 9 h 256"/>
                    <a:gd name="T8" fmla="*/ 22 w 95"/>
                    <a:gd name="T9" fmla="*/ 11 h 256"/>
                    <a:gd name="T10" fmla="*/ 18 w 95"/>
                    <a:gd name="T11" fmla="*/ 20 h 256"/>
                    <a:gd name="T12" fmla="*/ 15 w 95"/>
                    <a:gd name="T13" fmla="*/ 29 h 256"/>
                    <a:gd name="T14" fmla="*/ 13 w 95"/>
                    <a:gd name="T15" fmla="*/ 39 h 256"/>
                    <a:gd name="T16" fmla="*/ 14 w 95"/>
                    <a:gd name="T17" fmla="*/ 49 h 256"/>
                    <a:gd name="T18" fmla="*/ 15 w 95"/>
                    <a:gd name="T19" fmla="*/ 52 h 256"/>
                    <a:gd name="T20" fmla="*/ 17 w 95"/>
                    <a:gd name="T21" fmla="*/ 54 h 256"/>
                    <a:gd name="T22" fmla="*/ 18 w 95"/>
                    <a:gd name="T23" fmla="*/ 57 h 256"/>
                    <a:gd name="T24" fmla="*/ 21 w 95"/>
                    <a:gd name="T25" fmla="*/ 58 h 256"/>
                    <a:gd name="T26" fmla="*/ 24 w 95"/>
                    <a:gd name="T27" fmla="*/ 60 h 256"/>
                    <a:gd name="T28" fmla="*/ 27 w 95"/>
                    <a:gd name="T29" fmla="*/ 60 h 256"/>
                    <a:gd name="T30" fmla="*/ 30 w 95"/>
                    <a:gd name="T31" fmla="*/ 61 h 256"/>
                    <a:gd name="T32" fmla="*/ 32 w 95"/>
                    <a:gd name="T33" fmla="*/ 63 h 256"/>
                    <a:gd name="T34" fmla="*/ 30 w 95"/>
                    <a:gd name="T35" fmla="*/ 66 h 256"/>
                    <a:gd name="T36" fmla="*/ 28 w 95"/>
                    <a:gd name="T37" fmla="*/ 69 h 256"/>
                    <a:gd name="T38" fmla="*/ 26 w 95"/>
                    <a:gd name="T39" fmla="*/ 72 h 256"/>
                    <a:gd name="T40" fmla="*/ 24 w 95"/>
                    <a:gd name="T41" fmla="*/ 75 h 256"/>
                    <a:gd name="T42" fmla="*/ 23 w 95"/>
                    <a:gd name="T43" fmla="*/ 77 h 256"/>
                    <a:gd name="T44" fmla="*/ 21 w 95"/>
                    <a:gd name="T45" fmla="*/ 80 h 256"/>
                    <a:gd name="T46" fmla="*/ 19 w 95"/>
                    <a:gd name="T47" fmla="*/ 83 h 256"/>
                    <a:gd name="T48" fmla="*/ 15 w 95"/>
                    <a:gd name="T49" fmla="*/ 85 h 256"/>
                    <a:gd name="T50" fmla="*/ 14 w 95"/>
                    <a:gd name="T51" fmla="*/ 84 h 256"/>
                    <a:gd name="T52" fmla="*/ 12 w 95"/>
                    <a:gd name="T53" fmla="*/ 84 h 256"/>
                    <a:gd name="T54" fmla="*/ 11 w 95"/>
                    <a:gd name="T55" fmla="*/ 83 h 256"/>
                    <a:gd name="T56" fmla="*/ 10 w 95"/>
                    <a:gd name="T57" fmla="*/ 81 h 256"/>
                    <a:gd name="T58" fmla="*/ 11 w 95"/>
                    <a:gd name="T59" fmla="*/ 79 h 256"/>
                    <a:gd name="T60" fmla="*/ 12 w 95"/>
                    <a:gd name="T61" fmla="*/ 77 h 256"/>
                    <a:gd name="T62" fmla="*/ 13 w 95"/>
                    <a:gd name="T63" fmla="*/ 76 h 256"/>
                    <a:gd name="T64" fmla="*/ 13 w 95"/>
                    <a:gd name="T65" fmla="*/ 74 h 256"/>
                    <a:gd name="T66" fmla="*/ 8 w 95"/>
                    <a:gd name="T67" fmla="*/ 70 h 256"/>
                    <a:gd name="T68" fmla="*/ 4 w 95"/>
                    <a:gd name="T69" fmla="*/ 65 h 256"/>
                    <a:gd name="T70" fmla="*/ 2 w 95"/>
                    <a:gd name="T71" fmla="*/ 59 h 256"/>
                    <a:gd name="T72" fmla="*/ 0 w 95"/>
                    <a:gd name="T73" fmla="*/ 53 h 256"/>
                    <a:gd name="T74" fmla="*/ 0 w 95"/>
                    <a:gd name="T75" fmla="*/ 47 h 256"/>
                    <a:gd name="T76" fmla="*/ 0 w 95"/>
                    <a:gd name="T77" fmla="*/ 40 h 256"/>
                    <a:gd name="T78" fmla="*/ 1 w 95"/>
                    <a:gd name="T79" fmla="*/ 34 h 256"/>
                    <a:gd name="T80" fmla="*/ 2 w 95"/>
                    <a:gd name="T81" fmla="*/ 28 h 256"/>
                    <a:gd name="T82" fmla="*/ 4 w 95"/>
                    <a:gd name="T83" fmla="*/ 24 h 256"/>
                    <a:gd name="T84" fmla="*/ 6 w 95"/>
                    <a:gd name="T85" fmla="*/ 20 h 256"/>
                    <a:gd name="T86" fmla="*/ 9 w 95"/>
                    <a:gd name="T87" fmla="*/ 16 h 256"/>
                    <a:gd name="T88" fmla="*/ 11 w 95"/>
                    <a:gd name="T89" fmla="*/ 11 h 256"/>
                    <a:gd name="T90" fmla="*/ 14 w 95"/>
                    <a:gd name="T91" fmla="*/ 8 h 256"/>
                    <a:gd name="T92" fmla="*/ 18 w 95"/>
                    <a:gd name="T93" fmla="*/ 5 h 256"/>
                    <a:gd name="T94" fmla="*/ 21 w 95"/>
                    <a:gd name="T95" fmla="*/ 2 h 256"/>
                    <a:gd name="T96" fmla="*/ 26 w 95"/>
                    <a:gd name="T97" fmla="*/ 0 h 256"/>
                    <a:gd name="T98" fmla="*/ 27 w 95"/>
                    <a:gd name="T99" fmla="*/ 0 h 256"/>
                    <a:gd name="T100" fmla="*/ 28 w 95"/>
                    <a:gd name="T101" fmla="*/ 0 h 256"/>
                    <a:gd name="T102" fmla="*/ 29 w 95"/>
                    <a:gd name="T103" fmla="*/ 1 h 256"/>
                    <a:gd name="T104" fmla="*/ 29 w 95"/>
                    <a:gd name="T105" fmla="*/ 2 h 25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5"/>
                    <a:gd name="T160" fmla="*/ 0 h 256"/>
                    <a:gd name="T161" fmla="*/ 95 w 95"/>
                    <a:gd name="T162" fmla="*/ 256 h 25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5" h="256">
                      <a:moveTo>
                        <a:pt x="86" y="5"/>
                      </a:moveTo>
                      <a:lnTo>
                        <a:pt x="85" y="13"/>
                      </a:lnTo>
                      <a:lnTo>
                        <a:pt x="78" y="20"/>
                      </a:lnTo>
                      <a:lnTo>
                        <a:pt x="71" y="26"/>
                      </a:lnTo>
                      <a:lnTo>
                        <a:pt x="66" y="33"/>
                      </a:lnTo>
                      <a:lnTo>
                        <a:pt x="52" y="59"/>
                      </a:lnTo>
                      <a:lnTo>
                        <a:pt x="44" y="88"/>
                      </a:lnTo>
                      <a:lnTo>
                        <a:pt x="40" y="118"/>
                      </a:lnTo>
                      <a:lnTo>
                        <a:pt x="41" y="149"/>
                      </a:lnTo>
                      <a:lnTo>
                        <a:pt x="45" y="156"/>
                      </a:lnTo>
                      <a:lnTo>
                        <a:pt x="49" y="164"/>
                      </a:lnTo>
                      <a:lnTo>
                        <a:pt x="53" y="171"/>
                      </a:lnTo>
                      <a:lnTo>
                        <a:pt x="61" y="176"/>
                      </a:lnTo>
                      <a:lnTo>
                        <a:pt x="70" y="180"/>
                      </a:lnTo>
                      <a:lnTo>
                        <a:pt x="80" y="181"/>
                      </a:lnTo>
                      <a:lnTo>
                        <a:pt x="88" y="184"/>
                      </a:lnTo>
                      <a:lnTo>
                        <a:pt x="95" y="190"/>
                      </a:lnTo>
                      <a:lnTo>
                        <a:pt x="88" y="198"/>
                      </a:lnTo>
                      <a:lnTo>
                        <a:pt x="82" y="207"/>
                      </a:lnTo>
                      <a:lnTo>
                        <a:pt x="77" y="216"/>
                      </a:lnTo>
                      <a:lnTo>
                        <a:pt x="72" y="225"/>
                      </a:lnTo>
                      <a:lnTo>
                        <a:pt x="67" y="233"/>
                      </a:lnTo>
                      <a:lnTo>
                        <a:pt x="61" y="242"/>
                      </a:lnTo>
                      <a:lnTo>
                        <a:pt x="55" y="249"/>
                      </a:lnTo>
                      <a:lnTo>
                        <a:pt x="46" y="256"/>
                      </a:lnTo>
                      <a:lnTo>
                        <a:pt x="41" y="254"/>
                      </a:lnTo>
                      <a:lnTo>
                        <a:pt x="37" y="252"/>
                      </a:lnTo>
                      <a:lnTo>
                        <a:pt x="34" y="249"/>
                      </a:lnTo>
                      <a:lnTo>
                        <a:pt x="31" y="244"/>
                      </a:lnTo>
                      <a:lnTo>
                        <a:pt x="34" y="239"/>
                      </a:lnTo>
                      <a:lnTo>
                        <a:pt x="37" y="233"/>
                      </a:lnTo>
                      <a:lnTo>
                        <a:pt x="39" y="228"/>
                      </a:lnTo>
                      <a:lnTo>
                        <a:pt x="39" y="222"/>
                      </a:lnTo>
                      <a:lnTo>
                        <a:pt x="24" y="210"/>
                      </a:lnTo>
                      <a:lnTo>
                        <a:pt x="12" y="195"/>
                      </a:lnTo>
                      <a:lnTo>
                        <a:pt x="6" y="179"/>
                      </a:lnTo>
                      <a:lnTo>
                        <a:pt x="1" y="160"/>
                      </a:lnTo>
                      <a:lnTo>
                        <a:pt x="0" y="141"/>
                      </a:lnTo>
                      <a:lnTo>
                        <a:pt x="0" y="121"/>
                      </a:lnTo>
                      <a:lnTo>
                        <a:pt x="3" y="103"/>
                      </a:lnTo>
                      <a:lnTo>
                        <a:pt x="6" y="84"/>
                      </a:lnTo>
                      <a:lnTo>
                        <a:pt x="12" y="72"/>
                      </a:lnTo>
                      <a:lnTo>
                        <a:pt x="19" y="59"/>
                      </a:lnTo>
                      <a:lnTo>
                        <a:pt x="26" y="47"/>
                      </a:lnTo>
                      <a:lnTo>
                        <a:pt x="34" y="34"/>
                      </a:lnTo>
                      <a:lnTo>
                        <a:pt x="42" y="23"/>
                      </a:lnTo>
                      <a:lnTo>
                        <a:pt x="52" y="15"/>
                      </a:lnTo>
                      <a:lnTo>
                        <a:pt x="63" y="6"/>
                      </a:lnTo>
                      <a:lnTo>
                        <a:pt x="77" y="0"/>
                      </a:lnTo>
                      <a:lnTo>
                        <a:pt x="80" y="0"/>
                      </a:lnTo>
                      <a:lnTo>
                        <a:pt x="83" y="0"/>
                      </a:lnTo>
                      <a:lnTo>
                        <a:pt x="85" y="2"/>
                      </a:lnTo>
                      <a:lnTo>
                        <a:pt x="86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" name="Freeform 25"/>
                <p:cNvSpPr>
                  <a:spLocks/>
                </p:cNvSpPr>
                <p:nvPr/>
              </p:nvSpPr>
              <p:spPr bwMode="auto">
                <a:xfrm>
                  <a:off x="4910" y="2024"/>
                  <a:ext cx="25" cy="12"/>
                </a:xfrm>
                <a:custGeom>
                  <a:avLst/>
                  <a:gdLst>
                    <a:gd name="T0" fmla="*/ 16 w 74"/>
                    <a:gd name="T1" fmla="*/ 0 h 36"/>
                    <a:gd name="T2" fmla="*/ 16 w 74"/>
                    <a:gd name="T3" fmla="*/ 1 h 36"/>
                    <a:gd name="T4" fmla="*/ 17 w 74"/>
                    <a:gd name="T5" fmla="*/ 1 h 36"/>
                    <a:gd name="T6" fmla="*/ 19 w 74"/>
                    <a:gd name="T7" fmla="*/ 1 h 36"/>
                    <a:gd name="T8" fmla="*/ 19 w 74"/>
                    <a:gd name="T9" fmla="*/ 1 h 36"/>
                    <a:gd name="T10" fmla="*/ 21 w 74"/>
                    <a:gd name="T11" fmla="*/ 2 h 36"/>
                    <a:gd name="T12" fmla="*/ 23 w 74"/>
                    <a:gd name="T13" fmla="*/ 3 h 36"/>
                    <a:gd name="T14" fmla="*/ 24 w 74"/>
                    <a:gd name="T15" fmla="*/ 4 h 36"/>
                    <a:gd name="T16" fmla="*/ 25 w 74"/>
                    <a:gd name="T17" fmla="*/ 5 h 36"/>
                    <a:gd name="T18" fmla="*/ 25 w 74"/>
                    <a:gd name="T19" fmla="*/ 7 h 36"/>
                    <a:gd name="T20" fmla="*/ 25 w 74"/>
                    <a:gd name="T21" fmla="*/ 9 h 36"/>
                    <a:gd name="T22" fmla="*/ 24 w 74"/>
                    <a:gd name="T23" fmla="*/ 10 h 36"/>
                    <a:gd name="T24" fmla="*/ 23 w 74"/>
                    <a:gd name="T25" fmla="*/ 12 h 36"/>
                    <a:gd name="T26" fmla="*/ 21 w 74"/>
                    <a:gd name="T27" fmla="*/ 11 h 36"/>
                    <a:gd name="T28" fmla="*/ 19 w 74"/>
                    <a:gd name="T29" fmla="*/ 10 h 36"/>
                    <a:gd name="T30" fmla="*/ 17 w 74"/>
                    <a:gd name="T31" fmla="*/ 9 h 36"/>
                    <a:gd name="T32" fmla="*/ 14 w 74"/>
                    <a:gd name="T33" fmla="*/ 9 h 36"/>
                    <a:gd name="T34" fmla="*/ 12 w 74"/>
                    <a:gd name="T35" fmla="*/ 9 h 36"/>
                    <a:gd name="T36" fmla="*/ 9 w 74"/>
                    <a:gd name="T37" fmla="*/ 9 h 36"/>
                    <a:gd name="T38" fmla="*/ 7 w 74"/>
                    <a:gd name="T39" fmla="*/ 10 h 36"/>
                    <a:gd name="T40" fmla="*/ 5 w 74"/>
                    <a:gd name="T41" fmla="*/ 11 h 36"/>
                    <a:gd name="T42" fmla="*/ 3 w 74"/>
                    <a:gd name="T43" fmla="*/ 10 h 36"/>
                    <a:gd name="T44" fmla="*/ 2 w 74"/>
                    <a:gd name="T45" fmla="*/ 10 h 36"/>
                    <a:gd name="T46" fmla="*/ 0 w 74"/>
                    <a:gd name="T47" fmla="*/ 10 h 36"/>
                    <a:gd name="T48" fmla="*/ 0 w 74"/>
                    <a:gd name="T49" fmla="*/ 8 h 36"/>
                    <a:gd name="T50" fmla="*/ 1 w 74"/>
                    <a:gd name="T51" fmla="*/ 5 h 36"/>
                    <a:gd name="T52" fmla="*/ 2 w 74"/>
                    <a:gd name="T53" fmla="*/ 4 h 36"/>
                    <a:gd name="T54" fmla="*/ 5 w 74"/>
                    <a:gd name="T55" fmla="*/ 2 h 36"/>
                    <a:gd name="T56" fmla="*/ 7 w 74"/>
                    <a:gd name="T57" fmla="*/ 1 h 36"/>
                    <a:gd name="T58" fmla="*/ 9 w 74"/>
                    <a:gd name="T59" fmla="*/ 1 h 36"/>
                    <a:gd name="T60" fmla="*/ 11 w 74"/>
                    <a:gd name="T61" fmla="*/ 0 h 36"/>
                    <a:gd name="T62" fmla="*/ 13 w 74"/>
                    <a:gd name="T63" fmla="*/ 0 h 36"/>
                    <a:gd name="T64" fmla="*/ 16 w 74"/>
                    <a:gd name="T65" fmla="*/ 0 h 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36"/>
                    <a:gd name="T101" fmla="*/ 74 w 74"/>
                    <a:gd name="T102" fmla="*/ 36 h 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36">
                      <a:moveTo>
                        <a:pt x="46" y="1"/>
                      </a:moveTo>
                      <a:lnTo>
                        <a:pt x="48" y="3"/>
                      </a:lnTo>
                      <a:lnTo>
                        <a:pt x="51" y="3"/>
                      </a:lnTo>
                      <a:lnTo>
                        <a:pt x="55" y="3"/>
                      </a:lnTo>
                      <a:lnTo>
                        <a:pt x="57" y="4"/>
                      </a:lnTo>
                      <a:lnTo>
                        <a:pt x="62" y="6"/>
                      </a:lnTo>
                      <a:lnTo>
                        <a:pt x="67" y="9"/>
                      </a:lnTo>
                      <a:lnTo>
                        <a:pt x="71" y="11"/>
                      </a:lnTo>
                      <a:lnTo>
                        <a:pt x="74" y="15"/>
                      </a:lnTo>
                      <a:lnTo>
                        <a:pt x="74" y="20"/>
                      </a:lnTo>
                      <a:lnTo>
                        <a:pt x="74" y="26"/>
                      </a:lnTo>
                      <a:lnTo>
                        <a:pt x="72" y="31"/>
                      </a:lnTo>
                      <a:lnTo>
                        <a:pt x="69" y="36"/>
                      </a:lnTo>
                      <a:lnTo>
                        <a:pt x="63" y="32"/>
                      </a:lnTo>
                      <a:lnTo>
                        <a:pt x="57" y="30"/>
                      </a:lnTo>
                      <a:lnTo>
                        <a:pt x="50" y="27"/>
                      </a:lnTo>
                      <a:lnTo>
                        <a:pt x="42" y="26"/>
                      </a:lnTo>
                      <a:lnTo>
                        <a:pt x="35" y="26"/>
                      </a:lnTo>
                      <a:lnTo>
                        <a:pt x="28" y="27"/>
                      </a:lnTo>
                      <a:lnTo>
                        <a:pt x="21" y="29"/>
                      </a:lnTo>
                      <a:lnTo>
                        <a:pt x="14" y="32"/>
                      </a:lnTo>
                      <a:lnTo>
                        <a:pt x="9" y="31"/>
                      </a:lnTo>
                      <a:lnTo>
                        <a:pt x="5" y="30"/>
                      </a:lnTo>
                      <a:lnTo>
                        <a:pt x="1" y="29"/>
                      </a:lnTo>
                      <a:lnTo>
                        <a:pt x="0" y="24"/>
                      </a:lnTo>
                      <a:lnTo>
                        <a:pt x="2" y="16"/>
                      </a:lnTo>
                      <a:lnTo>
                        <a:pt x="7" y="11"/>
                      </a:lnTo>
                      <a:lnTo>
                        <a:pt x="14" y="6"/>
                      </a:lnTo>
                      <a:lnTo>
                        <a:pt x="21" y="4"/>
                      </a:lnTo>
                      <a:lnTo>
                        <a:pt x="27" y="3"/>
                      </a:lnTo>
                      <a:lnTo>
                        <a:pt x="32" y="0"/>
                      </a:lnTo>
                      <a:lnTo>
                        <a:pt x="38" y="0"/>
                      </a:lnTo>
                      <a:lnTo>
                        <a:pt x="46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1" name="Freeform 26"/>
                <p:cNvSpPr>
                  <a:spLocks/>
                </p:cNvSpPr>
                <p:nvPr/>
              </p:nvSpPr>
              <p:spPr bwMode="auto">
                <a:xfrm>
                  <a:off x="5034" y="2026"/>
                  <a:ext cx="31" cy="81"/>
                </a:xfrm>
                <a:custGeom>
                  <a:avLst/>
                  <a:gdLst>
                    <a:gd name="T0" fmla="*/ 25 w 92"/>
                    <a:gd name="T1" fmla="*/ 12 h 243"/>
                    <a:gd name="T2" fmla="*/ 29 w 92"/>
                    <a:gd name="T3" fmla="*/ 20 h 243"/>
                    <a:gd name="T4" fmla="*/ 30 w 92"/>
                    <a:gd name="T5" fmla="*/ 29 h 243"/>
                    <a:gd name="T6" fmla="*/ 31 w 92"/>
                    <a:gd name="T7" fmla="*/ 38 h 243"/>
                    <a:gd name="T8" fmla="*/ 30 w 92"/>
                    <a:gd name="T9" fmla="*/ 47 h 243"/>
                    <a:gd name="T10" fmla="*/ 28 w 92"/>
                    <a:gd name="T11" fmla="*/ 56 h 243"/>
                    <a:gd name="T12" fmla="*/ 25 w 92"/>
                    <a:gd name="T13" fmla="*/ 65 h 243"/>
                    <a:gd name="T14" fmla="*/ 21 w 92"/>
                    <a:gd name="T15" fmla="*/ 73 h 243"/>
                    <a:gd name="T16" fmla="*/ 17 w 92"/>
                    <a:gd name="T17" fmla="*/ 81 h 243"/>
                    <a:gd name="T18" fmla="*/ 16 w 92"/>
                    <a:gd name="T19" fmla="*/ 81 h 243"/>
                    <a:gd name="T20" fmla="*/ 14 w 92"/>
                    <a:gd name="T21" fmla="*/ 80 h 243"/>
                    <a:gd name="T22" fmla="*/ 14 w 92"/>
                    <a:gd name="T23" fmla="*/ 80 h 243"/>
                    <a:gd name="T24" fmla="*/ 14 w 92"/>
                    <a:gd name="T25" fmla="*/ 79 h 243"/>
                    <a:gd name="T26" fmla="*/ 17 w 92"/>
                    <a:gd name="T27" fmla="*/ 64 h 243"/>
                    <a:gd name="T28" fmla="*/ 18 w 92"/>
                    <a:gd name="T29" fmla="*/ 49 h 243"/>
                    <a:gd name="T30" fmla="*/ 18 w 92"/>
                    <a:gd name="T31" fmla="*/ 33 h 243"/>
                    <a:gd name="T32" fmla="*/ 14 w 92"/>
                    <a:gd name="T33" fmla="*/ 19 h 243"/>
                    <a:gd name="T34" fmla="*/ 12 w 92"/>
                    <a:gd name="T35" fmla="*/ 17 h 243"/>
                    <a:gd name="T36" fmla="*/ 11 w 92"/>
                    <a:gd name="T37" fmla="*/ 15 h 243"/>
                    <a:gd name="T38" fmla="*/ 9 w 92"/>
                    <a:gd name="T39" fmla="*/ 13 h 243"/>
                    <a:gd name="T40" fmla="*/ 8 w 92"/>
                    <a:gd name="T41" fmla="*/ 11 h 243"/>
                    <a:gd name="T42" fmla="*/ 6 w 92"/>
                    <a:gd name="T43" fmla="*/ 9 h 243"/>
                    <a:gd name="T44" fmla="*/ 4 w 92"/>
                    <a:gd name="T45" fmla="*/ 7 h 243"/>
                    <a:gd name="T46" fmla="*/ 2 w 92"/>
                    <a:gd name="T47" fmla="*/ 5 h 243"/>
                    <a:gd name="T48" fmla="*/ 0 w 92"/>
                    <a:gd name="T49" fmla="*/ 3 h 243"/>
                    <a:gd name="T50" fmla="*/ 0 w 92"/>
                    <a:gd name="T51" fmla="*/ 3 h 243"/>
                    <a:gd name="T52" fmla="*/ 0 w 92"/>
                    <a:gd name="T53" fmla="*/ 2 h 243"/>
                    <a:gd name="T54" fmla="*/ 1 w 92"/>
                    <a:gd name="T55" fmla="*/ 1 h 243"/>
                    <a:gd name="T56" fmla="*/ 2 w 92"/>
                    <a:gd name="T57" fmla="*/ 1 h 243"/>
                    <a:gd name="T58" fmla="*/ 5 w 92"/>
                    <a:gd name="T59" fmla="*/ 0 h 243"/>
                    <a:gd name="T60" fmla="*/ 9 w 92"/>
                    <a:gd name="T61" fmla="*/ 0 h 243"/>
                    <a:gd name="T62" fmla="*/ 12 w 92"/>
                    <a:gd name="T63" fmla="*/ 1 h 243"/>
                    <a:gd name="T64" fmla="*/ 16 w 92"/>
                    <a:gd name="T65" fmla="*/ 2 h 243"/>
                    <a:gd name="T66" fmla="*/ 18 w 92"/>
                    <a:gd name="T67" fmla="*/ 4 h 243"/>
                    <a:gd name="T68" fmla="*/ 21 w 92"/>
                    <a:gd name="T69" fmla="*/ 6 h 243"/>
                    <a:gd name="T70" fmla="*/ 23 w 92"/>
                    <a:gd name="T71" fmla="*/ 9 h 243"/>
                    <a:gd name="T72" fmla="*/ 25 w 92"/>
                    <a:gd name="T73" fmla="*/ 12 h 243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92"/>
                    <a:gd name="T112" fmla="*/ 0 h 243"/>
                    <a:gd name="T113" fmla="*/ 92 w 92"/>
                    <a:gd name="T114" fmla="*/ 243 h 243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92" h="243">
                      <a:moveTo>
                        <a:pt x="75" y="35"/>
                      </a:moveTo>
                      <a:lnTo>
                        <a:pt x="85" y="60"/>
                      </a:lnTo>
                      <a:lnTo>
                        <a:pt x="90" y="86"/>
                      </a:lnTo>
                      <a:lnTo>
                        <a:pt x="92" y="113"/>
                      </a:lnTo>
                      <a:lnTo>
                        <a:pt x="89" y="142"/>
                      </a:lnTo>
                      <a:lnTo>
                        <a:pt x="84" y="169"/>
                      </a:lnTo>
                      <a:lnTo>
                        <a:pt x="75" y="195"/>
                      </a:lnTo>
                      <a:lnTo>
                        <a:pt x="63" y="220"/>
                      </a:lnTo>
                      <a:lnTo>
                        <a:pt x="49" y="243"/>
                      </a:lnTo>
                      <a:lnTo>
                        <a:pt x="46" y="243"/>
                      </a:lnTo>
                      <a:lnTo>
                        <a:pt x="43" y="241"/>
                      </a:lnTo>
                      <a:lnTo>
                        <a:pt x="42" y="240"/>
                      </a:lnTo>
                      <a:lnTo>
                        <a:pt x="41" y="236"/>
                      </a:lnTo>
                      <a:lnTo>
                        <a:pt x="51" y="193"/>
                      </a:lnTo>
                      <a:lnTo>
                        <a:pt x="54" y="146"/>
                      </a:lnTo>
                      <a:lnTo>
                        <a:pt x="52" y="100"/>
                      </a:lnTo>
                      <a:lnTo>
                        <a:pt x="41" y="56"/>
                      </a:lnTo>
                      <a:lnTo>
                        <a:pt x="37" y="50"/>
                      </a:lnTo>
                      <a:lnTo>
                        <a:pt x="33" y="44"/>
                      </a:lnTo>
                      <a:lnTo>
                        <a:pt x="28" y="38"/>
                      </a:lnTo>
                      <a:lnTo>
                        <a:pt x="23" y="33"/>
                      </a:lnTo>
                      <a:lnTo>
                        <a:pt x="17" y="26"/>
                      </a:lnTo>
                      <a:lnTo>
                        <a:pt x="12" y="21"/>
                      </a:lnTo>
                      <a:lnTo>
                        <a:pt x="6" y="15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4"/>
                      </a:lnTo>
                      <a:lnTo>
                        <a:pt x="5" y="2"/>
                      </a:ln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6" y="3"/>
                      </a:lnTo>
                      <a:lnTo>
                        <a:pt x="46" y="7"/>
                      </a:lnTo>
                      <a:lnTo>
                        <a:pt x="54" y="13"/>
                      </a:lnTo>
                      <a:lnTo>
                        <a:pt x="62" y="19"/>
                      </a:lnTo>
                      <a:lnTo>
                        <a:pt x="69" y="26"/>
                      </a:lnTo>
                      <a:lnTo>
                        <a:pt x="75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2" name="Freeform 27"/>
                <p:cNvSpPr>
                  <a:spLocks/>
                </p:cNvSpPr>
                <p:nvPr/>
              </p:nvSpPr>
              <p:spPr bwMode="auto">
                <a:xfrm>
                  <a:off x="4852" y="2033"/>
                  <a:ext cx="23" cy="14"/>
                </a:xfrm>
                <a:custGeom>
                  <a:avLst/>
                  <a:gdLst>
                    <a:gd name="T0" fmla="*/ 20 w 67"/>
                    <a:gd name="T1" fmla="*/ 2 h 43"/>
                    <a:gd name="T2" fmla="*/ 23 w 67"/>
                    <a:gd name="T3" fmla="*/ 8 h 43"/>
                    <a:gd name="T4" fmla="*/ 20 w 67"/>
                    <a:gd name="T5" fmla="*/ 8 h 43"/>
                    <a:gd name="T6" fmla="*/ 17 w 67"/>
                    <a:gd name="T7" fmla="*/ 8 h 43"/>
                    <a:gd name="T8" fmla="*/ 14 w 67"/>
                    <a:gd name="T9" fmla="*/ 8 h 43"/>
                    <a:gd name="T10" fmla="*/ 12 w 67"/>
                    <a:gd name="T11" fmla="*/ 9 h 43"/>
                    <a:gd name="T12" fmla="*/ 9 w 67"/>
                    <a:gd name="T13" fmla="*/ 10 h 43"/>
                    <a:gd name="T14" fmla="*/ 7 w 67"/>
                    <a:gd name="T15" fmla="*/ 11 h 43"/>
                    <a:gd name="T16" fmla="*/ 4 w 67"/>
                    <a:gd name="T17" fmla="*/ 13 h 43"/>
                    <a:gd name="T18" fmla="*/ 2 w 67"/>
                    <a:gd name="T19" fmla="*/ 14 h 43"/>
                    <a:gd name="T20" fmla="*/ 2 w 67"/>
                    <a:gd name="T21" fmla="*/ 12 h 43"/>
                    <a:gd name="T22" fmla="*/ 1 w 67"/>
                    <a:gd name="T23" fmla="*/ 10 h 43"/>
                    <a:gd name="T24" fmla="*/ 0 w 67"/>
                    <a:gd name="T25" fmla="*/ 8 h 43"/>
                    <a:gd name="T26" fmla="*/ 0 w 67"/>
                    <a:gd name="T27" fmla="*/ 7 h 43"/>
                    <a:gd name="T28" fmla="*/ 1 w 67"/>
                    <a:gd name="T29" fmla="*/ 4 h 43"/>
                    <a:gd name="T30" fmla="*/ 3 w 67"/>
                    <a:gd name="T31" fmla="*/ 2 h 43"/>
                    <a:gd name="T32" fmla="*/ 5 w 67"/>
                    <a:gd name="T33" fmla="*/ 1 h 43"/>
                    <a:gd name="T34" fmla="*/ 7 w 67"/>
                    <a:gd name="T35" fmla="*/ 0 h 43"/>
                    <a:gd name="T36" fmla="*/ 9 w 67"/>
                    <a:gd name="T37" fmla="*/ 0 h 43"/>
                    <a:gd name="T38" fmla="*/ 11 w 67"/>
                    <a:gd name="T39" fmla="*/ 0 h 43"/>
                    <a:gd name="T40" fmla="*/ 12 w 67"/>
                    <a:gd name="T41" fmla="*/ 0 h 43"/>
                    <a:gd name="T42" fmla="*/ 14 w 67"/>
                    <a:gd name="T43" fmla="*/ 0 h 43"/>
                    <a:gd name="T44" fmla="*/ 16 w 67"/>
                    <a:gd name="T45" fmla="*/ 0 h 43"/>
                    <a:gd name="T46" fmla="*/ 18 w 67"/>
                    <a:gd name="T47" fmla="*/ 1 h 43"/>
                    <a:gd name="T48" fmla="*/ 19 w 67"/>
                    <a:gd name="T49" fmla="*/ 1 h 43"/>
                    <a:gd name="T50" fmla="*/ 20 w 67"/>
                    <a:gd name="T51" fmla="*/ 2 h 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67"/>
                    <a:gd name="T79" fmla="*/ 0 h 43"/>
                    <a:gd name="T80" fmla="*/ 67 w 67"/>
                    <a:gd name="T81" fmla="*/ 43 h 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67" h="43">
                      <a:moveTo>
                        <a:pt x="58" y="7"/>
                      </a:moveTo>
                      <a:lnTo>
                        <a:pt x="67" y="24"/>
                      </a:lnTo>
                      <a:lnTo>
                        <a:pt x="58" y="24"/>
                      </a:lnTo>
                      <a:lnTo>
                        <a:pt x="50" y="25"/>
                      </a:lnTo>
                      <a:lnTo>
                        <a:pt x="42" y="26"/>
                      </a:lnTo>
                      <a:lnTo>
                        <a:pt x="35" y="29"/>
                      </a:lnTo>
                      <a:lnTo>
                        <a:pt x="27" y="32"/>
                      </a:lnTo>
                      <a:lnTo>
                        <a:pt x="20" y="35"/>
                      </a:lnTo>
                      <a:lnTo>
                        <a:pt x="12" y="39"/>
                      </a:lnTo>
                      <a:lnTo>
                        <a:pt x="6" y="43"/>
                      </a:lnTo>
                      <a:lnTo>
                        <a:pt x="5" y="37"/>
                      </a:lnTo>
                      <a:lnTo>
                        <a:pt x="2" y="31"/>
                      </a:lnTo>
                      <a:lnTo>
                        <a:pt x="0" y="26"/>
                      </a:lnTo>
                      <a:lnTo>
                        <a:pt x="1" y="20"/>
                      </a:lnTo>
                      <a:lnTo>
                        <a:pt x="4" y="12"/>
                      </a:lnTo>
                      <a:lnTo>
                        <a:pt x="9" y="7"/>
                      </a:lnTo>
                      <a:lnTo>
                        <a:pt x="15" y="4"/>
                      </a:lnTo>
                      <a:lnTo>
                        <a:pt x="21" y="0"/>
                      </a:lnTo>
                      <a:lnTo>
                        <a:pt x="26" y="0"/>
                      </a:lnTo>
                      <a:lnTo>
                        <a:pt x="31" y="0"/>
                      </a:lnTo>
                      <a:lnTo>
                        <a:pt x="36" y="0"/>
                      </a:lnTo>
                      <a:lnTo>
                        <a:pt x="42" y="0"/>
                      </a:lnTo>
                      <a:lnTo>
                        <a:pt x="46" y="1"/>
                      </a:lnTo>
                      <a:lnTo>
                        <a:pt x="51" y="2"/>
                      </a:lnTo>
                      <a:lnTo>
                        <a:pt x="55" y="4"/>
                      </a:lnTo>
                      <a:lnTo>
                        <a:pt x="58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3" name="Freeform 28"/>
                <p:cNvSpPr>
                  <a:spLocks/>
                </p:cNvSpPr>
                <p:nvPr/>
              </p:nvSpPr>
              <p:spPr bwMode="auto">
                <a:xfrm>
                  <a:off x="4857" y="2057"/>
                  <a:ext cx="116" cy="165"/>
                </a:xfrm>
                <a:custGeom>
                  <a:avLst/>
                  <a:gdLst>
                    <a:gd name="T0" fmla="*/ 15 w 348"/>
                    <a:gd name="T1" fmla="*/ 34 h 496"/>
                    <a:gd name="T2" fmla="*/ 34 w 348"/>
                    <a:gd name="T3" fmla="*/ 65 h 496"/>
                    <a:gd name="T4" fmla="*/ 61 w 348"/>
                    <a:gd name="T5" fmla="*/ 90 h 496"/>
                    <a:gd name="T6" fmla="*/ 68 w 348"/>
                    <a:gd name="T7" fmla="*/ 92 h 496"/>
                    <a:gd name="T8" fmla="*/ 74 w 348"/>
                    <a:gd name="T9" fmla="*/ 86 h 496"/>
                    <a:gd name="T10" fmla="*/ 81 w 348"/>
                    <a:gd name="T11" fmla="*/ 80 h 496"/>
                    <a:gd name="T12" fmla="*/ 89 w 348"/>
                    <a:gd name="T13" fmla="*/ 75 h 496"/>
                    <a:gd name="T14" fmla="*/ 100 w 348"/>
                    <a:gd name="T15" fmla="*/ 77 h 496"/>
                    <a:gd name="T16" fmla="*/ 109 w 348"/>
                    <a:gd name="T17" fmla="*/ 82 h 496"/>
                    <a:gd name="T18" fmla="*/ 114 w 348"/>
                    <a:gd name="T19" fmla="*/ 89 h 496"/>
                    <a:gd name="T20" fmla="*/ 113 w 348"/>
                    <a:gd name="T21" fmla="*/ 92 h 496"/>
                    <a:gd name="T22" fmla="*/ 107 w 348"/>
                    <a:gd name="T23" fmla="*/ 89 h 496"/>
                    <a:gd name="T24" fmla="*/ 102 w 348"/>
                    <a:gd name="T25" fmla="*/ 86 h 496"/>
                    <a:gd name="T26" fmla="*/ 93 w 348"/>
                    <a:gd name="T27" fmla="*/ 93 h 496"/>
                    <a:gd name="T28" fmla="*/ 81 w 348"/>
                    <a:gd name="T29" fmla="*/ 114 h 496"/>
                    <a:gd name="T30" fmla="*/ 78 w 348"/>
                    <a:gd name="T31" fmla="*/ 138 h 496"/>
                    <a:gd name="T32" fmla="*/ 83 w 348"/>
                    <a:gd name="T33" fmla="*/ 152 h 496"/>
                    <a:gd name="T34" fmla="*/ 93 w 348"/>
                    <a:gd name="T35" fmla="*/ 155 h 496"/>
                    <a:gd name="T36" fmla="*/ 103 w 348"/>
                    <a:gd name="T37" fmla="*/ 153 h 496"/>
                    <a:gd name="T38" fmla="*/ 112 w 348"/>
                    <a:gd name="T39" fmla="*/ 150 h 496"/>
                    <a:gd name="T40" fmla="*/ 116 w 348"/>
                    <a:gd name="T41" fmla="*/ 152 h 496"/>
                    <a:gd name="T42" fmla="*/ 112 w 348"/>
                    <a:gd name="T43" fmla="*/ 156 h 496"/>
                    <a:gd name="T44" fmla="*/ 101 w 348"/>
                    <a:gd name="T45" fmla="*/ 162 h 496"/>
                    <a:gd name="T46" fmla="*/ 88 w 348"/>
                    <a:gd name="T47" fmla="*/ 165 h 496"/>
                    <a:gd name="T48" fmla="*/ 79 w 348"/>
                    <a:gd name="T49" fmla="*/ 162 h 496"/>
                    <a:gd name="T50" fmla="*/ 72 w 348"/>
                    <a:gd name="T51" fmla="*/ 158 h 496"/>
                    <a:gd name="T52" fmla="*/ 67 w 348"/>
                    <a:gd name="T53" fmla="*/ 150 h 496"/>
                    <a:gd name="T54" fmla="*/ 64 w 348"/>
                    <a:gd name="T55" fmla="*/ 118 h 496"/>
                    <a:gd name="T56" fmla="*/ 62 w 348"/>
                    <a:gd name="T57" fmla="*/ 107 h 496"/>
                    <a:gd name="T58" fmla="*/ 56 w 348"/>
                    <a:gd name="T59" fmla="*/ 107 h 496"/>
                    <a:gd name="T60" fmla="*/ 48 w 348"/>
                    <a:gd name="T61" fmla="*/ 104 h 496"/>
                    <a:gd name="T62" fmla="*/ 41 w 348"/>
                    <a:gd name="T63" fmla="*/ 100 h 496"/>
                    <a:gd name="T64" fmla="*/ 36 w 348"/>
                    <a:gd name="T65" fmla="*/ 103 h 496"/>
                    <a:gd name="T66" fmla="*/ 31 w 348"/>
                    <a:gd name="T67" fmla="*/ 110 h 496"/>
                    <a:gd name="T68" fmla="*/ 24 w 348"/>
                    <a:gd name="T69" fmla="*/ 114 h 496"/>
                    <a:gd name="T70" fmla="*/ 17 w 348"/>
                    <a:gd name="T71" fmla="*/ 113 h 496"/>
                    <a:gd name="T72" fmla="*/ 11 w 348"/>
                    <a:gd name="T73" fmla="*/ 111 h 496"/>
                    <a:gd name="T74" fmla="*/ 6 w 348"/>
                    <a:gd name="T75" fmla="*/ 105 h 496"/>
                    <a:gd name="T76" fmla="*/ 2 w 348"/>
                    <a:gd name="T77" fmla="*/ 97 h 496"/>
                    <a:gd name="T78" fmla="*/ 5 w 348"/>
                    <a:gd name="T79" fmla="*/ 95 h 496"/>
                    <a:gd name="T80" fmla="*/ 11 w 348"/>
                    <a:gd name="T81" fmla="*/ 98 h 496"/>
                    <a:gd name="T82" fmla="*/ 19 w 348"/>
                    <a:gd name="T83" fmla="*/ 100 h 496"/>
                    <a:gd name="T84" fmla="*/ 26 w 348"/>
                    <a:gd name="T85" fmla="*/ 98 h 496"/>
                    <a:gd name="T86" fmla="*/ 29 w 348"/>
                    <a:gd name="T87" fmla="*/ 89 h 496"/>
                    <a:gd name="T88" fmla="*/ 24 w 348"/>
                    <a:gd name="T89" fmla="*/ 79 h 496"/>
                    <a:gd name="T90" fmla="*/ 19 w 348"/>
                    <a:gd name="T91" fmla="*/ 68 h 496"/>
                    <a:gd name="T92" fmla="*/ 13 w 348"/>
                    <a:gd name="T93" fmla="*/ 58 h 496"/>
                    <a:gd name="T94" fmla="*/ 6 w 348"/>
                    <a:gd name="T95" fmla="*/ 38 h 496"/>
                    <a:gd name="T96" fmla="*/ 1 w 348"/>
                    <a:gd name="T97" fmla="*/ 17 h 496"/>
                    <a:gd name="T98" fmla="*/ 0 w 348"/>
                    <a:gd name="T99" fmla="*/ 1 h 496"/>
                    <a:gd name="T100" fmla="*/ 2 w 348"/>
                    <a:gd name="T101" fmla="*/ 0 h 496"/>
                    <a:gd name="T102" fmla="*/ 5 w 348"/>
                    <a:gd name="T103" fmla="*/ 9 h 4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348"/>
                    <a:gd name="T157" fmla="*/ 0 h 496"/>
                    <a:gd name="T158" fmla="*/ 348 w 348"/>
                    <a:gd name="T159" fmla="*/ 496 h 4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348" h="496">
                      <a:moveTo>
                        <a:pt x="16" y="36"/>
                      </a:moveTo>
                      <a:lnTo>
                        <a:pt x="30" y="68"/>
                      </a:lnTo>
                      <a:lnTo>
                        <a:pt x="45" y="102"/>
                      </a:lnTo>
                      <a:lnTo>
                        <a:pt x="62" y="136"/>
                      </a:lnTo>
                      <a:lnTo>
                        <a:pt x="81" y="167"/>
                      </a:lnTo>
                      <a:lnTo>
                        <a:pt x="102" y="196"/>
                      </a:lnTo>
                      <a:lnTo>
                        <a:pt x="126" y="225"/>
                      </a:lnTo>
                      <a:lnTo>
                        <a:pt x="153" y="250"/>
                      </a:lnTo>
                      <a:lnTo>
                        <a:pt x="183" y="272"/>
                      </a:lnTo>
                      <a:lnTo>
                        <a:pt x="190" y="275"/>
                      </a:lnTo>
                      <a:lnTo>
                        <a:pt x="198" y="276"/>
                      </a:lnTo>
                      <a:lnTo>
                        <a:pt x="204" y="276"/>
                      </a:lnTo>
                      <a:lnTo>
                        <a:pt x="211" y="275"/>
                      </a:lnTo>
                      <a:lnTo>
                        <a:pt x="216" y="266"/>
                      </a:lnTo>
                      <a:lnTo>
                        <a:pt x="221" y="259"/>
                      </a:lnTo>
                      <a:lnTo>
                        <a:pt x="227" y="251"/>
                      </a:lnTo>
                      <a:lnTo>
                        <a:pt x="235" y="245"/>
                      </a:lnTo>
                      <a:lnTo>
                        <a:pt x="242" y="239"/>
                      </a:lnTo>
                      <a:lnTo>
                        <a:pt x="251" y="234"/>
                      </a:lnTo>
                      <a:lnTo>
                        <a:pt x="259" y="230"/>
                      </a:lnTo>
                      <a:lnTo>
                        <a:pt x="267" y="226"/>
                      </a:lnTo>
                      <a:lnTo>
                        <a:pt x="278" y="226"/>
                      </a:lnTo>
                      <a:lnTo>
                        <a:pt x="290" y="226"/>
                      </a:lnTo>
                      <a:lnTo>
                        <a:pt x="300" y="230"/>
                      </a:lnTo>
                      <a:lnTo>
                        <a:pt x="310" y="234"/>
                      </a:lnTo>
                      <a:lnTo>
                        <a:pt x="318" y="239"/>
                      </a:lnTo>
                      <a:lnTo>
                        <a:pt x="327" y="246"/>
                      </a:lnTo>
                      <a:lnTo>
                        <a:pt x="334" y="255"/>
                      </a:lnTo>
                      <a:lnTo>
                        <a:pt x="342" y="264"/>
                      </a:lnTo>
                      <a:lnTo>
                        <a:pt x="342" y="267"/>
                      </a:lnTo>
                      <a:lnTo>
                        <a:pt x="342" y="270"/>
                      </a:lnTo>
                      <a:lnTo>
                        <a:pt x="341" y="273"/>
                      </a:lnTo>
                      <a:lnTo>
                        <a:pt x="339" y="276"/>
                      </a:lnTo>
                      <a:lnTo>
                        <a:pt x="333" y="275"/>
                      </a:lnTo>
                      <a:lnTo>
                        <a:pt x="327" y="271"/>
                      </a:lnTo>
                      <a:lnTo>
                        <a:pt x="322" y="267"/>
                      </a:lnTo>
                      <a:lnTo>
                        <a:pt x="317" y="264"/>
                      </a:lnTo>
                      <a:lnTo>
                        <a:pt x="311" y="261"/>
                      </a:lnTo>
                      <a:lnTo>
                        <a:pt x="306" y="259"/>
                      </a:lnTo>
                      <a:lnTo>
                        <a:pt x="301" y="259"/>
                      </a:lnTo>
                      <a:lnTo>
                        <a:pt x="295" y="261"/>
                      </a:lnTo>
                      <a:lnTo>
                        <a:pt x="278" y="280"/>
                      </a:lnTo>
                      <a:lnTo>
                        <a:pt x="264" y="300"/>
                      </a:lnTo>
                      <a:lnTo>
                        <a:pt x="252" y="321"/>
                      </a:lnTo>
                      <a:lnTo>
                        <a:pt x="242" y="343"/>
                      </a:lnTo>
                      <a:lnTo>
                        <a:pt x="236" y="367"/>
                      </a:lnTo>
                      <a:lnTo>
                        <a:pt x="234" y="392"/>
                      </a:lnTo>
                      <a:lnTo>
                        <a:pt x="234" y="416"/>
                      </a:lnTo>
                      <a:lnTo>
                        <a:pt x="237" y="441"/>
                      </a:lnTo>
                      <a:lnTo>
                        <a:pt x="242" y="450"/>
                      </a:lnTo>
                      <a:lnTo>
                        <a:pt x="250" y="457"/>
                      </a:lnTo>
                      <a:lnTo>
                        <a:pt x="259" y="461"/>
                      </a:lnTo>
                      <a:lnTo>
                        <a:pt x="267" y="466"/>
                      </a:lnTo>
                      <a:lnTo>
                        <a:pt x="278" y="467"/>
                      </a:lnTo>
                      <a:lnTo>
                        <a:pt x="288" y="467"/>
                      </a:lnTo>
                      <a:lnTo>
                        <a:pt x="298" y="465"/>
                      </a:lnTo>
                      <a:lnTo>
                        <a:pt x="308" y="461"/>
                      </a:lnTo>
                      <a:lnTo>
                        <a:pt x="317" y="459"/>
                      </a:lnTo>
                      <a:lnTo>
                        <a:pt x="327" y="455"/>
                      </a:lnTo>
                      <a:lnTo>
                        <a:pt x="336" y="452"/>
                      </a:lnTo>
                      <a:lnTo>
                        <a:pt x="346" y="452"/>
                      </a:lnTo>
                      <a:lnTo>
                        <a:pt x="347" y="454"/>
                      </a:lnTo>
                      <a:lnTo>
                        <a:pt x="348" y="456"/>
                      </a:lnTo>
                      <a:lnTo>
                        <a:pt x="348" y="459"/>
                      </a:lnTo>
                      <a:lnTo>
                        <a:pt x="347" y="461"/>
                      </a:lnTo>
                      <a:lnTo>
                        <a:pt x="337" y="470"/>
                      </a:lnTo>
                      <a:lnTo>
                        <a:pt x="326" y="477"/>
                      </a:lnTo>
                      <a:lnTo>
                        <a:pt x="314" y="483"/>
                      </a:lnTo>
                      <a:lnTo>
                        <a:pt x="303" y="488"/>
                      </a:lnTo>
                      <a:lnTo>
                        <a:pt x="291" y="493"/>
                      </a:lnTo>
                      <a:lnTo>
                        <a:pt x="278" y="495"/>
                      </a:lnTo>
                      <a:lnTo>
                        <a:pt x="265" y="496"/>
                      </a:lnTo>
                      <a:lnTo>
                        <a:pt x="251" y="493"/>
                      </a:lnTo>
                      <a:lnTo>
                        <a:pt x="244" y="491"/>
                      </a:lnTo>
                      <a:lnTo>
                        <a:pt x="236" y="488"/>
                      </a:lnTo>
                      <a:lnTo>
                        <a:pt x="229" y="485"/>
                      </a:lnTo>
                      <a:lnTo>
                        <a:pt x="221" y="480"/>
                      </a:lnTo>
                      <a:lnTo>
                        <a:pt x="215" y="474"/>
                      </a:lnTo>
                      <a:lnTo>
                        <a:pt x="209" y="467"/>
                      </a:lnTo>
                      <a:lnTo>
                        <a:pt x="204" y="460"/>
                      </a:lnTo>
                      <a:lnTo>
                        <a:pt x="200" y="452"/>
                      </a:lnTo>
                      <a:lnTo>
                        <a:pt x="191" y="421"/>
                      </a:lnTo>
                      <a:lnTo>
                        <a:pt x="189" y="389"/>
                      </a:lnTo>
                      <a:lnTo>
                        <a:pt x="191" y="355"/>
                      </a:lnTo>
                      <a:lnTo>
                        <a:pt x="196" y="323"/>
                      </a:lnTo>
                      <a:lnTo>
                        <a:pt x="191" y="321"/>
                      </a:lnTo>
                      <a:lnTo>
                        <a:pt x="186" y="321"/>
                      </a:lnTo>
                      <a:lnTo>
                        <a:pt x="181" y="322"/>
                      </a:lnTo>
                      <a:lnTo>
                        <a:pt x="176" y="323"/>
                      </a:lnTo>
                      <a:lnTo>
                        <a:pt x="168" y="322"/>
                      </a:lnTo>
                      <a:lnTo>
                        <a:pt x="159" y="321"/>
                      </a:lnTo>
                      <a:lnTo>
                        <a:pt x="152" y="318"/>
                      </a:lnTo>
                      <a:lnTo>
                        <a:pt x="144" y="314"/>
                      </a:lnTo>
                      <a:lnTo>
                        <a:pt x="135" y="311"/>
                      </a:lnTo>
                      <a:lnTo>
                        <a:pt x="128" y="306"/>
                      </a:lnTo>
                      <a:lnTo>
                        <a:pt x="122" y="301"/>
                      </a:lnTo>
                      <a:lnTo>
                        <a:pt x="114" y="295"/>
                      </a:lnTo>
                      <a:lnTo>
                        <a:pt x="112" y="302"/>
                      </a:lnTo>
                      <a:lnTo>
                        <a:pt x="108" y="311"/>
                      </a:lnTo>
                      <a:lnTo>
                        <a:pt x="103" y="318"/>
                      </a:lnTo>
                      <a:lnTo>
                        <a:pt x="98" y="326"/>
                      </a:lnTo>
                      <a:lnTo>
                        <a:pt x="93" y="332"/>
                      </a:lnTo>
                      <a:lnTo>
                        <a:pt x="86" y="337"/>
                      </a:lnTo>
                      <a:lnTo>
                        <a:pt x="78" y="339"/>
                      </a:lnTo>
                      <a:lnTo>
                        <a:pt x="71" y="342"/>
                      </a:lnTo>
                      <a:lnTo>
                        <a:pt x="63" y="342"/>
                      </a:lnTo>
                      <a:lnTo>
                        <a:pt x="57" y="342"/>
                      </a:lnTo>
                      <a:lnTo>
                        <a:pt x="51" y="341"/>
                      </a:lnTo>
                      <a:lnTo>
                        <a:pt x="45" y="339"/>
                      </a:lnTo>
                      <a:lnTo>
                        <a:pt x="38" y="337"/>
                      </a:lnTo>
                      <a:lnTo>
                        <a:pt x="33" y="333"/>
                      </a:lnTo>
                      <a:lnTo>
                        <a:pt x="29" y="328"/>
                      </a:lnTo>
                      <a:lnTo>
                        <a:pt x="24" y="323"/>
                      </a:lnTo>
                      <a:lnTo>
                        <a:pt x="19" y="316"/>
                      </a:lnTo>
                      <a:lnTo>
                        <a:pt x="12" y="308"/>
                      </a:lnTo>
                      <a:lnTo>
                        <a:pt x="6" y="301"/>
                      </a:lnTo>
                      <a:lnTo>
                        <a:pt x="5" y="292"/>
                      </a:lnTo>
                      <a:lnTo>
                        <a:pt x="7" y="288"/>
                      </a:lnTo>
                      <a:lnTo>
                        <a:pt x="11" y="286"/>
                      </a:lnTo>
                      <a:lnTo>
                        <a:pt x="15" y="286"/>
                      </a:lnTo>
                      <a:lnTo>
                        <a:pt x="20" y="287"/>
                      </a:lnTo>
                      <a:lnTo>
                        <a:pt x="26" y="292"/>
                      </a:lnTo>
                      <a:lnTo>
                        <a:pt x="33" y="296"/>
                      </a:lnTo>
                      <a:lnTo>
                        <a:pt x="41" y="300"/>
                      </a:lnTo>
                      <a:lnTo>
                        <a:pt x="48" y="301"/>
                      </a:lnTo>
                      <a:lnTo>
                        <a:pt x="57" y="302"/>
                      </a:lnTo>
                      <a:lnTo>
                        <a:pt x="65" y="302"/>
                      </a:lnTo>
                      <a:lnTo>
                        <a:pt x="72" y="300"/>
                      </a:lnTo>
                      <a:lnTo>
                        <a:pt x="79" y="296"/>
                      </a:lnTo>
                      <a:lnTo>
                        <a:pt x="86" y="288"/>
                      </a:lnTo>
                      <a:lnTo>
                        <a:pt x="87" y="277"/>
                      </a:lnTo>
                      <a:lnTo>
                        <a:pt x="86" y="267"/>
                      </a:lnTo>
                      <a:lnTo>
                        <a:pt x="84" y="256"/>
                      </a:lnTo>
                      <a:lnTo>
                        <a:pt x="79" y="246"/>
                      </a:lnTo>
                      <a:lnTo>
                        <a:pt x="73" y="236"/>
                      </a:lnTo>
                      <a:lnTo>
                        <a:pt x="68" y="226"/>
                      </a:lnTo>
                      <a:lnTo>
                        <a:pt x="62" y="215"/>
                      </a:lnTo>
                      <a:lnTo>
                        <a:pt x="57" y="205"/>
                      </a:lnTo>
                      <a:lnTo>
                        <a:pt x="51" y="195"/>
                      </a:lnTo>
                      <a:lnTo>
                        <a:pt x="46" y="185"/>
                      </a:lnTo>
                      <a:lnTo>
                        <a:pt x="40" y="174"/>
                      </a:lnTo>
                      <a:lnTo>
                        <a:pt x="32" y="154"/>
                      </a:lnTo>
                      <a:lnTo>
                        <a:pt x="25" y="134"/>
                      </a:lnTo>
                      <a:lnTo>
                        <a:pt x="17" y="114"/>
                      </a:lnTo>
                      <a:lnTo>
                        <a:pt x="12" y="93"/>
                      </a:lnTo>
                      <a:lnTo>
                        <a:pt x="7" y="72"/>
                      </a:lnTo>
                      <a:lnTo>
                        <a:pt x="4" y="51"/>
                      </a:lnTo>
                      <a:lnTo>
                        <a:pt x="1" y="29"/>
                      </a:lnTo>
                      <a:lnTo>
                        <a:pt x="0" y="5"/>
                      </a:lnTo>
                      <a:lnTo>
                        <a:pt x="1" y="4"/>
                      </a:lnTo>
                      <a:lnTo>
                        <a:pt x="2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11" y="8"/>
                      </a:lnTo>
                      <a:lnTo>
                        <a:pt x="14" y="17"/>
                      </a:lnTo>
                      <a:lnTo>
                        <a:pt x="14" y="26"/>
                      </a:lnTo>
                      <a:lnTo>
                        <a:pt x="16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4" name="Freeform 29"/>
                <p:cNvSpPr>
                  <a:spLocks/>
                </p:cNvSpPr>
                <p:nvPr/>
              </p:nvSpPr>
              <p:spPr bwMode="auto">
                <a:xfrm>
                  <a:off x="4821" y="2094"/>
                  <a:ext cx="40" cy="89"/>
                </a:xfrm>
                <a:custGeom>
                  <a:avLst/>
                  <a:gdLst>
                    <a:gd name="T0" fmla="*/ 38 w 118"/>
                    <a:gd name="T1" fmla="*/ 2 h 269"/>
                    <a:gd name="T2" fmla="*/ 37 w 118"/>
                    <a:gd name="T3" fmla="*/ 5 h 269"/>
                    <a:gd name="T4" fmla="*/ 36 w 118"/>
                    <a:gd name="T5" fmla="*/ 6 h 269"/>
                    <a:gd name="T6" fmla="*/ 33 w 118"/>
                    <a:gd name="T7" fmla="*/ 7 h 269"/>
                    <a:gd name="T8" fmla="*/ 31 w 118"/>
                    <a:gd name="T9" fmla="*/ 7 h 269"/>
                    <a:gd name="T10" fmla="*/ 26 w 118"/>
                    <a:gd name="T11" fmla="*/ 11 h 269"/>
                    <a:gd name="T12" fmla="*/ 22 w 118"/>
                    <a:gd name="T13" fmla="*/ 16 h 269"/>
                    <a:gd name="T14" fmla="*/ 19 w 118"/>
                    <a:gd name="T15" fmla="*/ 21 h 269"/>
                    <a:gd name="T16" fmla="*/ 16 w 118"/>
                    <a:gd name="T17" fmla="*/ 26 h 269"/>
                    <a:gd name="T18" fmla="*/ 15 w 118"/>
                    <a:gd name="T19" fmla="*/ 33 h 269"/>
                    <a:gd name="T20" fmla="*/ 14 w 118"/>
                    <a:gd name="T21" fmla="*/ 38 h 269"/>
                    <a:gd name="T22" fmla="*/ 14 w 118"/>
                    <a:gd name="T23" fmla="*/ 45 h 269"/>
                    <a:gd name="T24" fmla="*/ 14 w 118"/>
                    <a:gd name="T25" fmla="*/ 51 h 269"/>
                    <a:gd name="T26" fmla="*/ 16 w 118"/>
                    <a:gd name="T27" fmla="*/ 56 h 269"/>
                    <a:gd name="T28" fmla="*/ 18 w 118"/>
                    <a:gd name="T29" fmla="*/ 61 h 269"/>
                    <a:gd name="T30" fmla="*/ 21 w 118"/>
                    <a:gd name="T31" fmla="*/ 66 h 269"/>
                    <a:gd name="T32" fmla="*/ 23 w 118"/>
                    <a:gd name="T33" fmla="*/ 71 h 269"/>
                    <a:gd name="T34" fmla="*/ 26 w 118"/>
                    <a:gd name="T35" fmla="*/ 75 h 269"/>
                    <a:gd name="T36" fmla="*/ 30 w 118"/>
                    <a:gd name="T37" fmla="*/ 79 h 269"/>
                    <a:gd name="T38" fmla="*/ 35 w 118"/>
                    <a:gd name="T39" fmla="*/ 82 h 269"/>
                    <a:gd name="T40" fmla="*/ 40 w 118"/>
                    <a:gd name="T41" fmla="*/ 85 h 269"/>
                    <a:gd name="T42" fmla="*/ 40 w 118"/>
                    <a:gd name="T43" fmla="*/ 86 h 269"/>
                    <a:gd name="T44" fmla="*/ 40 w 118"/>
                    <a:gd name="T45" fmla="*/ 87 h 269"/>
                    <a:gd name="T46" fmla="*/ 39 w 118"/>
                    <a:gd name="T47" fmla="*/ 88 h 269"/>
                    <a:gd name="T48" fmla="*/ 38 w 118"/>
                    <a:gd name="T49" fmla="*/ 89 h 269"/>
                    <a:gd name="T50" fmla="*/ 33 w 118"/>
                    <a:gd name="T51" fmla="*/ 89 h 269"/>
                    <a:gd name="T52" fmla="*/ 29 w 118"/>
                    <a:gd name="T53" fmla="*/ 89 h 269"/>
                    <a:gd name="T54" fmla="*/ 25 w 118"/>
                    <a:gd name="T55" fmla="*/ 87 h 269"/>
                    <a:gd name="T56" fmla="*/ 21 w 118"/>
                    <a:gd name="T57" fmla="*/ 86 h 269"/>
                    <a:gd name="T58" fmla="*/ 18 w 118"/>
                    <a:gd name="T59" fmla="*/ 83 h 269"/>
                    <a:gd name="T60" fmla="*/ 14 w 118"/>
                    <a:gd name="T61" fmla="*/ 81 h 269"/>
                    <a:gd name="T62" fmla="*/ 11 w 118"/>
                    <a:gd name="T63" fmla="*/ 78 h 269"/>
                    <a:gd name="T64" fmla="*/ 9 w 118"/>
                    <a:gd name="T65" fmla="*/ 74 h 269"/>
                    <a:gd name="T66" fmla="*/ 4 w 118"/>
                    <a:gd name="T67" fmla="*/ 67 h 269"/>
                    <a:gd name="T68" fmla="*/ 2 w 118"/>
                    <a:gd name="T69" fmla="*/ 58 h 269"/>
                    <a:gd name="T70" fmla="*/ 1 w 118"/>
                    <a:gd name="T71" fmla="*/ 50 h 269"/>
                    <a:gd name="T72" fmla="*/ 0 w 118"/>
                    <a:gd name="T73" fmla="*/ 41 h 269"/>
                    <a:gd name="T74" fmla="*/ 2 w 118"/>
                    <a:gd name="T75" fmla="*/ 35 h 269"/>
                    <a:gd name="T76" fmla="*/ 3 w 118"/>
                    <a:gd name="T77" fmla="*/ 29 h 269"/>
                    <a:gd name="T78" fmla="*/ 6 w 118"/>
                    <a:gd name="T79" fmla="*/ 22 h 269"/>
                    <a:gd name="T80" fmla="*/ 9 w 118"/>
                    <a:gd name="T81" fmla="*/ 17 h 269"/>
                    <a:gd name="T82" fmla="*/ 12 w 118"/>
                    <a:gd name="T83" fmla="*/ 12 h 269"/>
                    <a:gd name="T84" fmla="*/ 17 w 118"/>
                    <a:gd name="T85" fmla="*/ 7 h 269"/>
                    <a:gd name="T86" fmla="*/ 22 w 118"/>
                    <a:gd name="T87" fmla="*/ 3 h 269"/>
                    <a:gd name="T88" fmla="*/ 28 w 118"/>
                    <a:gd name="T89" fmla="*/ 0 h 269"/>
                    <a:gd name="T90" fmla="*/ 30 w 118"/>
                    <a:gd name="T91" fmla="*/ 0 h 269"/>
                    <a:gd name="T92" fmla="*/ 33 w 118"/>
                    <a:gd name="T93" fmla="*/ 1 h 269"/>
                    <a:gd name="T94" fmla="*/ 35 w 118"/>
                    <a:gd name="T95" fmla="*/ 2 h 269"/>
                    <a:gd name="T96" fmla="*/ 38 w 118"/>
                    <a:gd name="T97" fmla="*/ 2 h 26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8"/>
                    <a:gd name="T148" fmla="*/ 0 h 269"/>
                    <a:gd name="T149" fmla="*/ 118 w 118"/>
                    <a:gd name="T150" fmla="*/ 269 h 26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8" h="269">
                      <a:moveTo>
                        <a:pt x="112" y="7"/>
                      </a:moveTo>
                      <a:lnTo>
                        <a:pt x="110" y="16"/>
                      </a:lnTo>
                      <a:lnTo>
                        <a:pt x="105" y="18"/>
                      </a:lnTo>
                      <a:lnTo>
                        <a:pt x="97" y="21"/>
                      </a:lnTo>
                      <a:lnTo>
                        <a:pt x="91" y="22"/>
                      </a:lnTo>
                      <a:lnTo>
                        <a:pt x="77" y="34"/>
                      </a:lnTo>
                      <a:lnTo>
                        <a:pt x="64" y="49"/>
                      </a:lnTo>
                      <a:lnTo>
                        <a:pt x="56" y="64"/>
                      </a:lnTo>
                      <a:lnTo>
                        <a:pt x="48" y="80"/>
                      </a:lnTo>
                      <a:lnTo>
                        <a:pt x="43" y="99"/>
                      </a:lnTo>
                      <a:lnTo>
                        <a:pt x="41" y="116"/>
                      </a:lnTo>
                      <a:lnTo>
                        <a:pt x="40" y="135"/>
                      </a:lnTo>
                      <a:lnTo>
                        <a:pt x="42" y="155"/>
                      </a:lnTo>
                      <a:lnTo>
                        <a:pt x="48" y="170"/>
                      </a:lnTo>
                      <a:lnTo>
                        <a:pt x="54" y="185"/>
                      </a:lnTo>
                      <a:lnTo>
                        <a:pt x="61" y="200"/>
                      </a:lnTo>
                      <a:lnTo>
                        <a:pt x="69" y="215"/>
                      </a:lnTo>
                      <a:lnTo>
                        <a:pt x="78" y="227"/>
                      </a:lnTo>
                      <a:lnTo>
                        <a:pt x="89" y="239"/>
                      </a:lnTo>
                      <a:lnTo>
                        <a:pt x="102" y="249"/>
                      </a:lnTo>
                      <a:lnTo>
                        <a:pt x="118" y="256"/>
                      </a:lnTo>
                      <a:lnTo>
                        <a:pt x="118" y="259"/>
                      </a:lnTo>
                      <a:lnTo>
                        <a:pt x="117" y="263"/>
                      </a:lnTo>
                      <a:lnTo>
                        <a:pt x="114" y="267"/>
                      </a:lnTo>
                      <a:lnTo>
                        <a:pt x="112" y="269"/>
                      </a:lnTo>
                      <a:lnTo>
                        <a:pt x="98" y="269"/>
                      </a:lnTo>
                      <a:lnTo>
                        <a:pt x="86" y="268"/>
                      </a:lnTo>
                      <a:lnTo>
                        <a:pt x="73" y="264"/>
                      </a:lnTo>
                      <a:lnTo>
                        <a:pt x="62" y="259"/>
                      </a:lnTo>
                      <a:lnTo>
                        <a:pt x="52" y="252"/>
                      </a:lnTo>
                      <a:lnTo>
                        <a:pt x="42" y="244"/>
                      </a:lnTo>
                      <a:lnTo>
                        <a:pt x="33" y="235"/>
                      </a:lnTo>
                      <a:lnTo>
                        <a:pt x="27" y="223"/>
                      </a:lnTo>
                      <a:lnTo>
                        <a:pt x="12" y="201"/>
                      </a:lnTo>
                      <a:lnTo>
                        <a:pt x="5" y="176"/>
                      </a:lnTo>
                      <a:lnTo>
                        <a:pt x="2" y="150"/>
                      </a:lnTo>
                      <a:lnTo>
                        <a:pt x="0" y="123"/>
                      </a:lnTo>
                      <a:lnTo>
                        <a:pt x="5" y="105"/>
                      </a:lnTo>
                      <a:lnTo>
                        <a:pt x="10" y="87"/>
                      </a:lnTo>
                      <a:lnTo>
                        <a:pt x="17" y="68"/>
                      </a:lnTo>
                      <a:lnTo>
                        <a:pt x="26" y="52"/>
                      </a:lnTo>
                      <a:lnTo>
                        <a:pt x="36" y="36"/>
                      </a:lnTo>
                      <a:lnTo>
                        <a:pt x="49" y="21"/>
                      </a:lnTo>
                      <a:lnTo>
                        <a:pt x="64" y="10"/>
                      </a:lnTo>
                      <a:lnTo>
                        <a:pt x="82" y="0"/>
                      </a:lnTo>
                      <a:lnTo>
                        <a:pt x="89" y="1"/>
                      </a:lnTo>
                      <a:lnTo>
                        <a:pt x="97" y="2"/>
                      </a:lnTo>
                      <a:lnTo>
                        <a:pt x="104" y="5"/>
                      </a:lnTo>
                      <a:lnTo>
                        <a:pt x="112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5" name="Freeform 30"/>
                <p:cNvSpPr>
                  <a:spLocks/>
                </p:cNvSpPr>
                <p:nvPr/>
              </p:nvSpPr>
              <p:spPr bwMode="auto">
                <a:xfrm>
                  <a:off x="4905" y="2098"/>
                  <a:ext cx="29" cy="14"/>
                </a:xfrm>
                <a:custGeom>
                  <a:avLst/>
                  <a:gdLst>
                    <a:gd name="T0" fmla="*/ 29 w 88"/>
                    <a:gd name="T1" fmla="*/ 7 h 41"/>
                    <a:gd name="T2" fmla="*/ 27 w 88"/>
                    <a:gd name="T3" fmla="*/ 10 h 41"/>
                    <a:gd name="T4" fmla="*/ 24 w 88"/>
                    <a:gd name="T5" fmla="*/ 11 h 41"/>
                    <a:gd name="T6" fmla="*/ 20 w 88"/>
                    <a:gd name="T7" fmla="*/ 10 h 41"/>
                    <a:gd name="T8" fmla="*/ 17 w 88"/>
                    <a:gd name="T9" fmla="*/ 11 h 41"/>
                    <a:gd name="T10" fmla="*/ 15 w 88"/>
                    <a:gd name="T11" fmla="*/ 11 h 41"/>
                    <a:gd name="T12" fmla="*/ 13 w 88"/>
                    <a:gd name="T13" fmla="*/ 11 h 41"/>
                    <a:gd name="T14" fmla="*/ 11 w 88"/>
                    <a:gd name="T15" fmla="*/ 12 h 41"/>
                    <a:gd name="T16" fmla="*/ 9 w 88"/>
                    <a:gd name="T17" fmla="*/ 13 h 41"/>
                    <a:gd name="T18" fmla="*/ 7 w 88"/>
                    <a:gd name="T19" fmla="*/ 14 h 41"/>
                    <a:gd name="T20" fmla="*/ 5 w 88"/>
                    <a:gd name="T21" fmla="*/ 14 h 41"/>
                    <a:gd name="T22" fmla="*/ 4 w 88"/>
                    <a:gd name="T23" fmla="*/ 14 h 41"/>
                    <a:gd name="T24" fmla="*/ 2 w 88"/>
                    <a:gd name="T25" fmla="*/ 14 h 41"/>
                    <a:gd name="T26" fmla="*/ 1 w 88"/>
                    <a:gd name="T27" fmla="*/ 12 h 41"/>
                    <a:gd name="T28" fmla="*/ 0 w 88"/>
                    <a:gd name="T29" fmla="*/ 9 h 41"/>
                    <a:gd name="T30" fmla="*/ 0 w 88"/>
                    <a:gd name="T31" fmla="*/ 7 h 41"/>
                    <a:gd name="T32" fmla="*/ 0 w 88"/>
                    <a:gd name="T33" fmla="*/ 4 h 41"/>
                    <a:gd name="T34" fmla="*/ 2 w 88"/>
                    <a:gd name="T35" fmla="*/ 3 h 41"/>
                    <a:gd name="T36" fmla="*/ 3 w 88"/>
                    <a:gd name="T37" fmla="*/ 2 h 41"/>
                    <a:gd name="T38" fmla="*/ 5 w 88"/>
                    <a:gd name="T39" fmla="*/ 1 h 41"/>
                    <a:gd name="T40" fmla="*/ 7 w 88"/>
                    <a:gd name="T41" fmla="*/ 1 h 41"/>
                    <a:gd name="T42" fmla="*/ 10 w 88"/>
                    <a:gd name="T43" fmla="*/ 1 h 41"/>
                    <a:gd name="T44" fmla="*/ 12 w 88"/>
                    <a:gd name="T45" fmla="*/ 1 h 41"/>
                    <a:gd name="T46" fmla="*/ 14 w 88"/>
                    <a:gd name="T47" fmla="*/ 0 h 41"/>
                    <a:gd name="T48" fmla="*/ 16 w 88"/>
                    <a:gd name="T49" fmla="*/ 0 h 41"/>
                    <a:gd name="T50" fmla="*/ 18 w 88"/>
                    <a:gd name="T51" fmla="*/ 1 h 41"/>
                    <a:gd name="T52" fmla="*/ 19 w 88"/>
                    <a:gd name="T53" fmla="*/ 1 h 41"/>
                    <a:gd name="T54" fmla="*/ 21 w 88"/>
                    <a:gd name="T55" fmla="*/ 2 h 41"/>
                    <a:gd name="T56" fmla="*/ 23 w 88"/>
                    <a:gd name="T57" fmla="*/ 3 h 41"/>
                    <a:gd name="T58" fmla="*/ 24 w 88"/>
                    <a:gd name="T59" fmla="*/ 4 h 41"/>
                    <a:gd name="T60" fmla="*/ 26 w 88"/>
                    <a:gd name="T61" fmla="*/ 5 h 41"/>
                    <a:gd name="T62" fmla="*/ 27 w 88"/>
                    <a:gd name="T63" fmla="*/ 6 h 41"/>
                    <a:gd name="T64" fmla="*/ 29 w 88"/>
                    <a:gd name="T65" fmla="*/ 7 h 4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8"/>
                    <a:gd name="T100" fmla="*/ 0 h 41"/>
                    <a:gd name="T101" fmla="*/ 88 w 88"/>
                    <a:gd name="T102" fmla="*/ 41 h 4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8" h="41">
                      <a:moveTo>
                        <a:pt x="88" y="21"/>
                      </a:moveTo>
                      <a:lnTo>
                        <a:pt x="83" y="30"/>
                      </a:lnTo>
                      <a:lnTo>
                        <a:pt x="73" y="31"/>
                      </a:lnTo>
                      <a:lnTo>
                        <a:pt x="62" y="30"/>
                      </a:lnTo>
                      <a:lnTo>
                        <a:pt x="52" y="31"/>
                      </a:lnTo>
                      <a:lnTo>
                        <a:pt x="46" y="31"/>
                      </a:lnTo>
                      <a:lnTo>
                        <a:pt x="39" y="33"/>
                      </a:lnTo>
                      <a:lnTo>
                        <a:pt x="33" y="35"/>
                      </a:lnTo>
                      <a:lnTo>
                        <a:pt x="28" y="38"/>
                      </a:lnTo>
                      <a:lnTo>
                        <a:pt x="22" y="40"/>
                      </a:lnTo>
                      <a:lnTo>
                        <a:pt x="16" y="41"/>
                      </a:lnTo>
                      <a:lnTo>
                        <a:pt x="11" y="41"/>
                      </a:lnTo>
                      <a:lnTo>
                        <a:pt x="5" y="40"/>
                      </a:lnTo>
                      <a:lnTo>
                        <a:pt x="2" y="34"/>
                      </a:lnTo>
                      <a:lnTo>
                        <a:pt x="0" y="26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5" y="9"/>
                      </a:lnTo>
                      <a:lnTo>
                        <a:pt x="10" y="7"/>
                      </a:lnTo>
                      <a:lnTo>
                        <a:pt x="16" y="4"/>
                      </a:lnTo>
                      <a:lnTo>
                        <a:pt x="22" y="3"/>
                      </a:lnTo>
                      <a:lnTo>
                        <a:pt x="30" y="2"/>
                      </a:lnTo>
                      <a:lnTo>
                        <a:pt x="36" y="2"/>
                      </a:lnTo>
                      <a:lnTo>
                        <a:pt x="42" y="0"/>
                      </a:lnTo>
                      <a:lnTo>
                        <a:pt x="48" y="0"/>
                      </a:lnTo>
                      <a:lnTo>
                        <a:pt x="54" y="2"/>
                      </a:lnTo>
                      <a:lnTo>
                        <a:pt x="59" y="4"/>
                      </a:lnTo>
                      <a:lnTo>
                        <a:pt x="64" y="7"/>
                      </a:lnTo>
                      <a:lnTo>
                        <a:pt x="69" y="9"/>
                      </a:lnTo>
                      <a:lnTo>
                        <a:pt x="74" y="13"/>
                      </a:lnTo>
                      <a:lnTo>
                        <a:pt x="79" y="16"/>
                      </a:lnTo>
                      <a:lnTo>
                        <a:pt x="83" y="19"/>
                      </a:lnTo>
                      <a:lnTo>
                        <a:pt x="88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" name="Freeform 31"/>
                <p:cNvSpPr>
                  <a:spLocks/>
                </p:cNvSpPr>
                <p:nvPr/>
              </p:nvSpPr>
              <p:spPr bwMode="auto">
                <a:xfrm>
                  <a:off x="4977" y="2111"/>
                  <a:ext cx="71" cy="90"/>
                </a:xfrm>
                <a:custGeom>
                  <a:avLst/>
                  <a:gdLst>
                    <a:gd name="T0" fmla="*/ 57 w 213"/>
                    <a:gd name="T1" fmla="*/ 10 h 269"/>
                    <a:gd name="T2" fmla="*/ 61 w 213"/>
                    <a:gd name="T3" fmla="*/ 8 h 269"/>
                    <a:gd name="T4" fmla="*/ 64 w 213"/>
                    <a:gd name="T5" fmla="*/ 5 h 269"/>
                    <a:gd name="T6" fmla="*/ 67 w 213"/>
                    <a:gd name="T7" fmla="*/ 2 h 269"/>
                    <a:gd name="T8" fmla="*/ 71 w 213"/>
                    <a:gd name="T9" fmla="*/ 2 h 269"/>
                    <a:gd name="T10" fmla="*/ 71 w 213"/>
                    <a:gd name="T11" fmla="*/ 6 h 269"/>
                    <a:gd name="T12" fmla="*/ 68 w 213"/>
                    <a:gd name="T13" fmla="*/ 12 h 269"/>
                    <a:gd name="T14" fmla="*/ 65 w 213"/>
                    <a:gd name="T15" fmla="*/ 18 h 269"/>
                    <a:gd name="T16" fmla="*/ 61 w 213"/>
                    <a:gd name="T17" fmla="*/ 24 h 269"/>
                    <a:gd name="T18" fmla="*/ 55 w 213"/>
                    <a:gd name="T19" fmla="*/ 28 h 269"/>
                    <a:gd name="T20" fmla="*/ 49 w 213"/>
                    <a:gd name="T21" fmla="*/ 27 h 269"/>
                    <a:gd name="T22" fmla="*/ 45 w 213"/>
                    <a:gd name="T23" fmla="*/ 21 h 269"/>
                    <a:gd name="T24" fmla="*/ 39 w 213"/>
                    <a:gd name="T25" fmla="*/ 17 h 269"/>
                    <a:gd name="T26" fmla="*/ 33 w 213"/>
                    <a:gd name="T27" fmla="*/ 15 h 269"/>
                    <a:gd name="T28" fmla="*/ 27 w 213"/>
                    <a:gd name="T29" fmla="*/ 15 h 269"/>
                    <a:gd name="T30" fmla="*/ 22 w 213"/>
                    <a:gd name="T31" fmla="*/ 15 h 269"/>
                    <a:gd name="T32" fmla="*/ 17 w 213"/>
                    <a:gd name="T33" fmla="*/ 16 h 269"/>
                    <a:gd name="T34" fmla="*/ 13 w 213"/>
                    <a:gd name="T35" fmla="*/ 18 h 269"/>
                    <a:gd name="T36" fmla="*/ 14 w 213"/>
                    <a:gd name="T37" fmla="*/ 20 h 269"/>
                    <a:gd name="T38" fmla="*/ 18 w 213"/>
                    <a:gd name="T39" fmla="*/ 22 h 269"/>
                    <a:gd name="T40" fmla="*/ 22 w 213"/>
                    <a:gd name="T41" fmla="*/ 24 h 269"/>
                    <a:gd name="T42" fmla="*/ 25 w 213"/>
                    <a:gd name="T43" fmla="*/ 27 h 269"/>
                    <a:gd name="T44" fmla="*/ 31 w 213"/>
                    <a:gd name="T45" fmla="*/ 41 h 269"/>
                    <a:gd name="T46" fmla="*/ 28 w 213"/>
                    <a:gd name="T47" fmla="*/ 66 h 269"/>
                    <a:gd name="T48" fmla="*/ 23 w 213"/>
                    <a:gd name="T49" fmla="*/ 81 h 269"/>
                    <a:gd name="T50" fmla="*/ 21 w 213"/>
                    <a:gd name="T51" fmla="*/ 88 h 269"/>
                    <a:gd name="T52" fmla="*/ 15 w 213"/>
                    <a:gd name="T53" fmla="*/ 88 h 269"/>
                    <a:gd name="T54" fmla="*/ 17 w 213"/>
                    <a:gd name="T55" fmla="*/ 72 h 269"/>
                    <a:gd name="T56" fmla="*/ 19 w 213"/>
                    <a:gd name="T57" fmla="*/ 56 h 269"/>
                    <a:gd name="T58" fmla="*/ 16 w 213"/>
                    <a:gd name="T59" fmla="*/ 41 h 269"/>
                    <a:gd name="T60" fmla="*/ 5 w 213"/>
                    <a:gd name="T61" fmla="*/ 29 h 269"/>
                    <a:gd name="T62" fmla="*/ 2 w 213"/>
                    <a:gd name="T63" fmla="*/ 28 h 269"/>
                    <a:gd name="T64" fmla="*/ 0 w 213"/>
                    <a:gd name="T65" fmla="*/ 26 h 269"/>
                    <a:gd name="T66" fmla="*/ 4 w 213"/>
                    <a:gd name="T67" fmla="*/ 16 h 269"/>
                    <a:gd name="T68" fmla="*/ 11 w 213"/>
                    <a:gd name="T69" fmla="*/ 7 h 269"/>
                    <a:gd name="T70" fmla="*/ 17 w 213"/>
                    <a:gd name="T71" fmla="*/ 3 h 269"/>
                    <a:gd name="T72" fmla="*/ 25 w 213"/>
                    <a:gd name="T73" fmla="*/ 1 h 269"/>
                    <a:gd name="T74" fmla="*/ 32 w 213"/>
                    <a:gd name="T75" fmla="*/ 0 h 269"/>
                    <a:gd name="T76" fmla="*/ 40 w 213"/>
                    <a:gd name="T77" fmla="*/ 1 h 269"/>
                    <a:gd name="T78" fmla="*/ 44 w 213"/>
                    <a:gd name="T79" fmla="*/ 3 h 269"/>
                    <a:gd name="T80" fmla="*/ 48 w 213"/>
                    <a:gd name="T81" fmla="*/ 5 h 269"/>
                    <a:gd name="T82" fmla="*/ 52 w 213"/>
                    <a:gd name="T83" fmla="*/ 7 h 269"/>
                    <a:gd name="T84" fmla="*/ 55 w 213"/>
                    <a:gd name="T85" fmla="*/ 11 h 26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13"/>
                    <a:gd name="T130" fmla="*/ 0 h 269"/>
                    <a:gd name="T131" fmla="*/ 213 w 213"/>
                    <a:gd name="T132" fmla="*/ 269 h 269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13" h="269">
                      <a:moveTo>
                        <a:pt x="164" y="34"/>
                      </a:moveTo>
                      <a:lnTo>
                        <a:pt x="171" y="31"/>
                      </a:lnTo>
                      <a:lnTo>
                        <a:pt x="176" y="29"/>
                      </a:lnTo>
                      <a:lnTo>
                        <a:pt x="182" y="25"/>
                      </a:lnTo>
                      <a:lnTo>
                        <a:pt x="187" y="20"/>
                      </a:lnTo>
                      <a:lnTo>
                        <a:pt x="192" y="15"/>
                      </a:lnTo>
                      <a:lnTo>
                        <a:pt x="197" y="10"/>
                      </a:lnTo>
                      <a:lnTo>
                        <a:pt x="202" y="5"/>
                      </a:lnTo>
                      <a:lnTo>
                        <a:pt x="205" y="0"/>
                      </a:lnTo>
                      <a:lnTo>
                        <a:pt x="212" y="5"/>
                      </a:lnTo>
                      <a:lnTo>
                        <a:pt x="213" y="11"/>
                      </a:lnTo>
                      <a:lnTo>
                        <a:pt x="212" y="19"/>
                      </a:lnTo>
                      <a:lnTo>
                        <a:pt x="210" y="26"/>
                      </a:lnTo>
                      <a:lnTo>
                        <a:pt x="205" y="35"/>
                      </a:lnTo>
                      <a:lnTo>
                        <a:pt x="200" y="44"/>
                      </a:lnTo>
                      <a:lnTo>
                        <a:pt x="195" y="54"/>
                      </a:lnTo>
                      <a:lnTo>
                        <a:pt x="189" y="62"/>
                      </a:lnTo>
                      <a:lnTo>
                        <a:pt x="182" y="71"/>
                      </a:lnTo>
                      <a:lnTo>
                        <a:pt x="174" y="78"/>
                      </a:lnTo>
                      <a:lnTo>
                        <a:pt x="166" y="83"/>
                      </a:lnTo>
                      <a:lnTo>
                        <a:pt x="154" y="87"/>
                      </a:lnTo>
                      <a:lnTo>
                        <a:pt x="148" y="80"/>
                      </a:lnTo>
                      <a:lnTo>
                        <a:pt x="142" y="71"/>
                      </a:lnTo>
                      <a:lnTo>
                        <a:pt x="135" y="63"/>
                      </a:lnTo>
                      <a:lnTo>
                        <a:pt x="127" y="57"/>
                      </a:lnTo>
                      <a:lnTo>
                        <a:pt x="118" y="51"/>
                      </a:lnTo>
                      <a:lnTo>
                        <a:pt x="110" y="47"/>
                      </a:lnTo>
                      <a:lnTo>
                        <a:pt x="100" y="45"/>
                      </a:lnTo>
                      <a:lnTo>
                        <a:pt x="90" y="45"/>
                      </a:lnTo>
                      <a:lnTo>
                        <a:pt x="82" y="45"/>
                      </a:lnTo>
                      <a:lnTo>
                        <a:pt x="75" y="45"/>
                      </a:lnTo>
                      <a:lnTo>
                        <a:pt x="67" y="45"/>
                      </a:lnTo>
                      <a:lnTo>
                        <a:pt x="60" y="46"/>
                      </a:lnTo>
                      <a:lnTo>
                        <a:pt x="52" y="47"/>
                      </a:lnTo>
                      <a:lnTo>
                        <a:pt x="46" y="50"/>
                      </a:lnTo>
                      <a:lnTo>
                        <a:pt x="40" y="54"/>
                      </a:lnTo>
                      <a:lnTo>
                        <a:pt x="35" y="57"/>
                      </a:lnTo>
                      <a:lnTo>
                        <a:pt x="43" y="59"/>
                      </a:lnTo>
                      <a:lnTo>
                        <a:pt x="49" y="61"/>
                      </a:lnTo>
                      <a:lnTo>
                        <a:pt x="55" y="65"/>
                      </a:lnTo>
                      <a:lnTo>
                        <a:pt x="61" y="67"/>
                      </a:lnTo>
                      <a:lnTo>
                        <a:pt x="66" y="72"/>
                      </a:lnTo>
                      <a:lnTo>
                        <a:pt x="72" y="77"/>
                      </a:lnTo>
                      <a:lnTo>
                        <a:pt x="76" y="82"/>
                      </a:lnTo>
                      <a:lnTo>
                        <a:pt x="81" y="88"/>
                      </a:lnTo>
                      <a:lnTo>
                        <a:pt x="92" y="123"/>
                      </a:lnTo>
                      <a:lnTo>
                        <a:pt x="92" y="160"/>
                      </a:lnTo>
                      <a:lnTo>
                        <a:pt x="85" y="198"/>
                      </a:lnTo>
                      <a:lnTo>
                        <a:pt x="72" y="232"/>
                      </a:lnTo>
                      <a:lnTo>
                        <a:pt x="69" y="242"/>
                      </a:lnTo>
                      <a:lnTo>
                        <a:pt x="66" y="254"/>
                      </a:lnTo>
                      <a:lnTo>
                        <a:pt x="62" y="264"/>
                      </a:lnTo>
                      <a:lnTo>
                        <a:pt x="52" y="269"/>
                      </a:lnTo>
                      <a:lnTo>
                        <a:pt x="46" y="262"/>
                      </a:lnTo>
                      <a:lnTo>
                        <a:pt x="49" y="240"/>
                      </a:lnTo>
                      <a:lnTo>
                        <a:pt x="51" y="216"/>
                      </a:lnTo>
                      <a:lnTo>
                        <a:pt x="55" y="191"/>
                      </a:lnTo>
                      <a:lnTo>
                        <a:pt x="56" y="167"/>
                      </a:lnTo>
                      <a:lnTo>
                        <a:pt x="55" y="143"/>
                      </a:lnTo>
                      <a:lnTo>
                        <a:pt x="49" y="122"/>
                      </a:lnTo>
                      <a:lnTo>
                        <a:pt x="35" y="102"/>
                      </a:lnTo>
                      <a:lnTo>
                        <a:pt x="15" y="87"/>
                      </a:lnTo>
                      <a:lnTo>
                        <a:pt x="10" y="86"/>
                      </a:lnTo>
                      <a:lnTo>
                        <a:pt x="6" y="85"/>
                      </a:lnTo>
                      <a:lnTo>
                        <a:pt x="3" y="82"/>
                      </a:lnTo>
                      <a:lnTo>
                        <a:pt x="0" y="78"/>
                      </a:lnTo>
                      <a:lnTo>
                        <a:pt x="4" y="62"/>
                      </a:lnTo>
                      <a:lnTo>
                        <a:pt x="11" y="49"/>
                      </a:lnTo>
                      <a:lnTo>
                        <a:pt x="21" y="35"/>
                      </a:lnTo>
                      <a:lnTo>
                        <a:pt x="33" y="22"/>
                      </a:lnTo>
                      <a:lnTo>
                        <a:pt x="41" y="16"/>
                      </a:lnTo>
                      <a:lnTo>
                        <a:pt x="52" y="10"/>
                      </a:lnTo>
                      <a:lnTo>
                        <a:pt x="62" y="6"/>
                      </a:lnTo>
                      <a:lnTo>
                        <a:pt x="74" y="3"/>
                      </a:lnTo>
                      <a:lnTo>
                        <a:pt x="85" y="0"/>
                      </a:lnTo>
                      <a:lnTo>
                        <a:pt x="97" y="0"/>
                      </a:lnTo>
                      <a:lnTo>
                        <a:pt x="108" y="0"/>
                      </a:lnTo>
                      <a:lnTo>
                        <a:pt x="120" y="3"/>
                      </a:lnTo>
                      <a:lnTo>
                        <a:pt x="126" y="5"/>
                      </a:lnTo>
                      <a:lnTo>
                        <a:pt x="132" y="9"/>
                      </a:lnTo>
                      <a:lnTo>
                        <a:pt x="138" y="11"/>
                      </a:lnTo>
                      <a:lnTo>
                        <a:pt x="144" y="15"/>
                      </a:lnTo>
                      <a:lnTo>
                        <a:pt x="151" y="19"/>
                      </a:lnTo>
                      <a:lnTo>
                        <a:pt x="156" y="22"/>
                      </a:lnTo>
                      <a:lnTo>
                        <a:pt x="161" y="27"/>
                      </a:lnTo>
                      <a:lnTo>
                        <a:pt x="164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7" name="Freeform 32"/>
                <p:cNvSpPr>
                  <a:spLocks/>
                </p:cNvSpPr>
                <p:nvPr/>
              </p:nvSpPr>
              <p:spPr bwMode="auto">
                <a:xfrm>
                  <a:off x="5025" y="2133"/>
                  <a:ext cx="25" cy="68"/>
                </a:xfrm>
                <a:custGeom>
                  <a:avLst/>
                  <a:gdLst>
                    <a:gd name="T0" fmla="*/ 25 w 75"/>
                    <a:gd name="T1" fmla="*/ 10 h 204"/>
                    <a:gd name="T2" fmla="*/ 25 w 75"/>
                    <a:gd name="T3" fmla="*/ 17 h 204"/>
                    <a:gd name="T4" fmla="*/ 24 w 75"/>
                    <a:gd name="T5" fmla="*/ 25 h 204"/>
                    <a:gd name="T6" fmla="*/ 23 w 75"/>
                    <a:gd name="T7" fmla="*/ 32 h 204"/>
                    <a:gd name="T8" fmla="*/ 22 w 75"/>
                    <a:gd name="T9" fmla="*/ 38 h 204"/>
                    <a:gd name="T10" fmla="*/ 20 w 75"/>
                    <a:gd name="T11" fmla="*/ 45 h 204"/>
                    <a:gd name="T12" fmla="*/ 18 w 75"/>
                    <a:gd name="T13" fmla="*/ 52 h 204"/>
                    <a:gd name="T14" fmla="*/ 16 w 75"/>
                    <a:gd name="T15" fmla="*/ 58 h 204"/>
                    <a:gd name="T16" fmla="*/ 13 w 75"/>
                    <a:gd name="T17" fmla="*/ 64 h 204"/>
                    <a:gd name="T18" fmla="*/ 10 w 75"/>
                    <a:gd name="T19" fmla="*/ 66 h 204"/>
                    <a:gd name="T20" fmla="*/ 8 w 75"/>
                    <a:gd name="T21" fmla="*/ 67 h 204"/>
                    <a:gd name="T22" fmla="*/ 4 w 75"/>
                    <a:gd name="T23" fmla="*/ 68 h 204"/>
                    <a:gd name="T24" fmla="*/ 1 w 75"/>
                    <a:gd name="T25" fmla="*/ 67 h 204"/>
                    <a:gd name="T26" fmla="*/ 1 w 75"/>
                    <a:gd name="T27" fmla="*/ 66 h 204"/>
                    <a:gd name="T28" fmla="*/ 0 w 75"/>
                    <a:gd name="T29" fmla="*/ 65 h 204"/>
                    <a:gd name="T30" fmla="*/ 1 w 75"/>
                    <a:gd name="T31" fmla="*/ 64 h 204"/>
                    <a:gd name="T32" fmla="*/ 1 w 75"/>
                    <a:gd name="T33" fmla="*/ 62 h 204"/>
                    <a:gd name="T34" fmla="*/ 5 w 75"/>
                    <a:gd name="T35" fmla="*/ 55 h 204"/>
                    <a:gd name="T36" fmla="*/ 8 w 75"/>
                    <a:gd name="T37" fmla="*/ 48 h 204"/>
                    <a:gd name="T38" fmla="*/ 11 w 75"/>
                    <a:gd name="T39" fmla="*/ 41 h 204"/>
                    <a:gd name="T40" fmla="*/ 13 w 75"/>
                    <a:gd name="T41" fmla="*/ 33 h 204"/>
                    <a:gd name="T42" fmla="*/ 15 w 75"/>
                    <a:gd name="T43" fmla="*/ 26 h 204"/>
                    <a:gd name="T44" fmla="*/ 17 w 75"/>
                    <a:gd name="T45" fmla="*/ 18 h 204"/>
                    <a:gd name="T46" fmla="*/ 18 w 75"/>
                    <a:gd name="T47" fmla="*/ 9 h 204"/>
                    <a:gd name="T48" fmla="*/ 19 w 75"/>
                    <a:gd name="T49" fmla="*/ 1 h 204"/>
                    <a:gd name="T50" fmla="*/ 20 w 75"/>
                    <a:gd name="T51" fmla="*/ 1 h 204"/>
                    <a:gd name="T52" fmla="*/ 20 w 75"/>
                    <a:gd name="T53" fmla="*/ 0 h 204"/>
                    <a:gd name="T54" fmla="*/ 21 w 75"/>
                    <a:gd name="T55" fmla="*/ 0 h 204"/>
                    <a:gd name="T56" fmla="*/ 23 w 75"/>
                    <a:gd name="T57" fmla="*/ 0 h 204"/>
                    <a:gd name="T58" fmla="*/ 24 w 75"/>
                    <a:gd name="T59" fmla="*/ 2 h 204"/>
                    <a:gd name="T60" fmla="*/ 25 w 75"/>
                    <a:gd name="T61" fmla="*/ 5 h 204"/>
                    <a:gd name="T62" fmla="*/ 25 w 75"/>
                    <a:gd name="T63" fmla="*/ 8 h 204"/>
                    <a:gd name="T64" fmla="*/ 25 w 75"/>
                    <a:gd name="T65" fmla="*/ 10 h 20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5"/>
                    <a:gd name="T100" fmla="*/ 0 h 204"/>
                    <a:gd name="T101" fmla="*/ 75 w 75"/>
                    <a:gd name="T102" fmla="*/ 204 h 20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5" h="204">
                      <a:moveTo>
                        <a:pt x="75" y="31"/>
                      </a:moveTo>
                      <a:lnTo>
                        <a:pt x="74" y="52"/>
                      </a:lnTo>
                      <a:lnTo>
                        <a:pt x="73" y="74"/>
                      </a:lnTo>
                      <a:lnTo>
                        <a:pt x="70" y="95"/>
                      </a:lnTo>
                      <a:lnTo>
                        <a:pt x="66" y="115"/>
                      </a:lnTo>
                      <a:lnTo>
                        <a:pt x="61" y="136"/>
                      </a:lnTo>
                      <a:lnTo>
                        <a:pt x="55" y="156"/>
                      </a:lnTo>
                      <a:lnTo>
                        <a:pt x="48" y="175"/>
                      </a:lnTo>
                      <a:lnTo>
                        <a:pt x="38" y="192"/>
                      </a:lnTo>
                      <a:lnTo>
                        <a:pt x="30" y="199"/>
                      </a:lnTo>
                      <a:lnTo>
                        <a:pt x="23" y="202"/>
                      </a:lnTo>
                      <a:lnTo>
                        <a:pt x="13" y="204"/>
                      </a:lnTo>
                      <a:lnTo>
                        <a:pt x="4" y="202"/>
                      </a:lnTo>
                      <a:lnTo>
                        <a:pt x="2" y="199"/>
                      </a:lnTo>
                      <a:lnTo>
                        <a:pt x="0" y="195"/>
                      </a:lnTo>
                      <a:lnTo>
                        <a:pt x="2" y="191"/>
                      </a:lnTo>
                      <a:lnTo>
                        <a:pt x="4" y="187"/>
                      </a:lnTo>
                      <a:lnTo>
                        <a:pt x="15" y="166"/>
                      </a:lnTo>
                      <a:lnTo>
                        <a:pt x="24" y="144"/>
                      </a:lnTo>
                      <a:lnTo>
                        <a:pt x="33" y="123"/>
                      </a:lnTo>
                      <a:lnTo>
                        <a:pt x="40" y="99"/>
                      </a:lnTo>
                      <a:lnTo>
                        <a:pt x="46" y="77"/>
                      </a:lnTo>
                      <a:lnTo>
                        <a:pt x="51" y="53"/>
                      </a:lnTo>
                      <a:lnTo>
                        <a:pt x="55" y="28"/>
                      </a:lnTo>
                      <a:lnTo>
                        <a:pt x="56" y="3"/>
                      </a:lnTo>
                      <a:lnTo>
                        <a:pt x="59" y="2"/>
                      </a:lnTo>
                      <a:lnTo>
                        <a:pt x="61" y="0"/>
                      </a:lnTo>
                      <a:lnTo>
                        <a:pt x="64" y="0"/>
                      </a:lnTo>
                      <a:lnTo>
                        <a:pt x="68" y="1"/>
                      </a:lnTo>
                      <a:lnTo>
                        <a:pt x="71" y="7"/>
                      </a:lnTo>
                      <a:lnTo>
                        <a:pt x="74" y="15"/>
                      </a:lnTo>
                      <a:lnTo>
                        <a:pt x="75" y="23"/>
                      </a:lnTo>
                      <a:lnTo>
                        <a:pt x="75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8" name="Freeform 33"/>
                <p:cNvSpPr>
                  <a:spLocks/>
                </p:cNvSpPr>
                <p:nvPr/>
              </p:nvSpPr>
              <p:spPr bwMode="auto">
                <a:xfrm>
                  <a:off x="5053" y="2154"/>
                  <a:ext cx="46" cy="218"/>
                </a:xfrm>
                <a:custGeom>
                  <a:avLst/>
                  <a:gdLst>
                    <a:gd name="T0" fmla="*/ 13 w 139"/>
                    <a:gd name="T1" fmla="*/ 8 h 654"/>
                    <a:gd name="T2" fmla="*/ 17 w 139"/>
                    <a:gd name="T3" fmla="*/ 13 h 654"/>
                    <a:gd name="T4" fmla="*/ 20 w 139"/>
                    <a:gd name="T5" fmla="*/ 18 h 654"/>
                    <a:gd name="T6" fmla="*/ 23 w 139"/>
                    <a:gd name="T7" fmla="*/ 23 h 654"/>
                    <a:gd name="T8" fmla="*/ 26 w 139"/>
                    <a:gd name="T9" fmla="*/ 29 h 654"/>
                    <a:gd name="T10" fmla="*/ 29 w 139"/>
                    <a:gd name="T11" fmla="*/ 34 h 654"/>
                    <a:gd name="T12" fmla="*/ 31 w 139"/>
                    <a:gd name="T13" fmla="*/ 40 h 654"/>
                    <a:gd name="T14" fmla="*/ 33 w 139"/>
                    <a:gd name="T15" fmla="*/ 46 h 654"/>
                    <a:gd name="T16" fmla="*/ 36 w 139"/>
                    <a:gd name="T17" fmla="*/ 52 h 654"/>
                    <a:gd name="T18" fmla="*/ 40 w 139"/>
                    <a:gd name="T19" fmla="*/ 63 h 654"/>
                    <a:gd name="T20" fmla="*/ 42 w 139"/>
                    <a:gd name="T21" fmla="*/ 75 h 654"/>
                    <a:gd name="T22" fmla="*/ 44 w 139"/>
                    <a:gd name="T23" fmla="*/ 86 h 654"/>
                    <a:gd name="T24" fmla="*/ 46 w 139"/>
                    <a:gd name="T25" fmla="*/ 98 h 654"/>
                    <a:gd name="T26" fmla="*/ 46 w 139"/>
                    <a:gd name="T27" fmla="*/ 111 h 654"/>
                    <a:gd name="T28" fmla="*/ 46 w 139"/>
                    <a:gd name="T29" fmla="*/ 124 h 654"/>
                    <a:gd name="T30" fmla="*/ 46 w 139"/>
                    <a:gd name="T31" fmla="*/ 137 h 654"/>
                    <a:gd name="T32" fmla="*/ 44 w 139"/>
                    <a:gd name="T33" fmla="*/ 149 h 654"/>
                    <a:gd name="T34" fmla="*/ 43 w 139"/>
                    <a:gd name="T35" fmla="*/ 161 h 654"/>
                    <a:gd name="T36" fmla="*/ 40 w 139"/>
                    <a:gd name="T37" fmla="*/ 173 h 654"/>
                    <a:gd name="T38" fmla="*/ 36 w 139"/>
                    <a:gd name="T39" fmla="*/ 184 h 654"/>
                    <a:gd name="T40" fmla="*/ 32 w 139"/>
                    <a:gd name="T41" fmla="*/ 195 h 654"/>
                    <a:gd name="T42" fmla="*/ 30 w 139"/>
                    <a:gd name="T43" fmla="*/ 198 h 654"/>
                    <a:gd name="T44" fmla="*/ 28 w 139"/>
                    <a:gd name="T45" fmla="*/ 201 h 654"/>
                    <a:gd name="T46" fmla="*/ 26 w 139"/>
                    <a:gd name="T47" fmla="*/ 204 h 654"/>
                    <a:gd name="T48" fmla="*/ 24 w 139"/>
                    <a:gd name="T49" fmla="*/ 208 h 654"/>
                    <a:gd name="T50" fmla="*/ 22 w 139"/>
                    <a:gd name="T51" fmla="*/ 211 h 654"/>
                    <a:gd name="T52" fmla="*/ 20 w 139"/>
                    <a:gd name="T53" fmla="*/ 213 h 654"/>
                    <a:gd name="T54" fmla="*/ 17 w 139"/>
                    <a:gd name="T55" fmla="*/ 216 h 654"/>
                    <a:gd name="T56" fmla="*/ 14 w 139"/>
                    <a:gd name="T57" fmla="*/ 218 h 654"/>
                    <a:gd name="T58" fmla="*/ 12 w 139"/>
                    <a:gd name="T59" fmla="*/ 218 h 654"/>
                    <a:gd name="T60" fmla="*/ 11 w 139"/>
                    <a:gd name="T61" fmla="*/ 218 h 654"/>
                    <a:gd name="T62" fmla="*/ 9 w 139"/>
                    <a:gd name="T63" fmla="*/ 217 h 654"/>
                    <a:gd name="T64" fmla="*/ 9 w 139"/>
                    <a:gd name="T65" fmla="*/ 215 h 654"/>
                    <a:gd name="T66" fmla="*/ 16 w 139"/>
                    <a:gd name="T67" fmla="*/ 207 h 654"/>
                    <a:gd name="T68" fmla="*/ 21 w 139"/>
                    <a:gd name="T69" fmla="*/ 198 h 654"/>
                    <a:gd name="T70" fmla="*/ 24 w 139"/>
                    <a:gd name="T71" fmla="*/ 189 h 654"/>
                    <a:gd name="T72" fmla="*/ 27 w 139"/>
                    <a:gd name="T73" fmla="*/ 179 h 654"/>
                    <a:gd name="T74" fmla="*/ 29 w 139"/>
                    <a:gd name="T75" fmla="*/ 170 h 654"/>
                    <a:gd name="T76" fmla="*/ 30 w 139"/>
                    <a:gd name="T77" fmla="*/ 159 h 654"/>
                    <a:gd name="T78" fmla="*/ 31 w 139"/>
                    <a:gd name="T79" fmla="*/ 148 h 654"/>
                    <a:gd name="T80" fmla="*/ 32 w 139"/>
                    <a:gd name="T81" fmla="*/ 138 h 654"/>
                    <a:gd name="T82" fmla="*/ 32 w 139"/>
                    <a:gd name="T83" fmla="*/ 124 h 654"/>
                    <a:gd name="T84" fmla="*/ 32 w 139"/>
                    <a:gd name="T85" fmla="*/ 109 h 654"/>
                    <a:gd name="T86" fmla="*/ 30 w 139"/>
                    <a:gd name="T87" fmla="*/ 95 h 654"/>
                    <a:gd name="T88" fmla="*/ 28 w 139"/>
                    <a:gd name="T89" fmla="*/ 80 h 654"/>
                    <a:gd name="T90" fmla="*/ 26 w 139"/>
                    <a:gd name="T91" fmla="*/ 67 h 654"/>
                    <a:gd name="T92" fmla="*/ 22 w 139"/>
                    <a:gd name="T93" fmla="*/ 53 h 654"/>
                    <a:gd name="T94" fmla="*/ 18 w 139"/>
                    <a:gd name="T95" fmla="*/ 40 h 654"/>
                    <a:gd name="T96" fmla="*/ 13 w 139"/>
                    <a:gd name="T97" fmla="*/ 27 h 654"/>
                    <a:gd name="T98" fmla="*/ 11 w 139"/>
                    <a:gd name="T99" fmla="*/ 25 h 654"/>
                    <a:gd name="T100" fmla="*/ 10 w 139"/>
                    <a:gd name="T101" fmla="*/ 21 h 654"/>
                    <a:gd name="T102" fmla="*/ 9 w 139"/>
                    <a:gd name="T103" fmla="*/ 18 h 654"/>
                    <a:gd name="T104" fmla="*/ 8 w 139"/>
                    <a:gd name="T105" fmla="*/ 15 h 654"/>
                    <a:gd name="T106" fmla="*/ 5 w 139"/>
                    <a:gd name="T107" fmla="*/ 12 h 654"/>
                    <a:gd name="T108" fmla="*/ 2 w 139"/>
                    <a:gd name="T109" fmla="*/ 8 h 654"/>
                    <a:gd name="T110" fmla="*/ 0 w 139"/>
                    <a:gd name="T111" fmla="*/ 4 h 654"/>
                    <a:gd name="T112" fmla="*/ 2 w 139"/>
                    <a:gd name="T113" fmla="*/ 0 h 654"/>
                    <a:gd name="T114" fmla="*/ 5 w 139"/>
                    <a:gd name="T115" fmla="*/ 1 h 654"/>
                    <a:gd name="T116" fmla="*/ 8 w 139"/>
                    <a:gd name="T117" fmla="*/ 3 h 654"/>
                    <a:gd name="T118" fmla="*/ 10 w 139"/>
                    <a:gd name="T119" fmla="*/ 5 h 654"/>
                    <a:gd name="T120" fmla="*/ 13 w 139"/>
                    <a:gd name="T121" fmla="*/ 8 h 65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39"/>
                    <a:gd name="T184" fmla="*/ 0 h 654"/>
                    <a:gd name="T185" fmla="*/ 139 w 139"/>
                    <a:gd name="T186" fmla="*/ 654 h 65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39" h="654">
                      <a:moveTo>
                        <a:pt x="38" y="23"/>
                      </a:moveTo>
                      <a:lnTo>
                        <a:pt x="51" y="38"/>
                      </a:lnTo>
                      <a:lnTo>
                        <a:pt x="60" y="54"/>
                      </a:lnTo>
                      <a:lnTo>
                        <a:pt x="70" y="70"/>
                      </a:lnTo>
                      <a:lnTo>
                        <a:pt x="79" y="87"/>
                      </a:lnTo>
                      <a:lnTo>
                        <a:pt x="87" y="103"/>
                      </a:lnTo>
                      <a:lnTo>
                        <a:pt x="94" y="121"/>
                      </a:lnTo>
                      <a:lnTo>
                        <a:pt x="101" y="138"/>
                      </a:lnTo>
                      <a:lnTo>
                        <a:pt x="109" y="156"/>
                      </a:lnTo>
                      <a:lnTo>
                        <a:pt x="120" y="189"/>
                      </a:lnTo>
                      <a:lnTo>
                        <a:pt x="128" y="224"/>
                      </a:lnTo>
                      <a:lnTo>
                        <a:pt x="134" y="259"/>
                      </a:lnTo>
                      <a:lnTo>
                        <a:pt x="138" y="294"/>
                      </a:lnTo>
                      <a:lnTo>
                        <a:pt x="139" y="333"/>
                      </a:lnTo>
                      <a:lnTo>
                        <a:pt x="139" y="372"/>
                      </a:lnTo>
                      <a:lnTo>
                        <a:pt x="138" y="410"/>
                      </a:lnTo>
                      <a:lnTo>
                        <a:pt x="134" y="446"/>
                      </a:lnTo>
                      <a:lnTo>
                        <a:pt x="129" y="484"/>
                      </a:lnTo>
                      <a:lnTo>
                        <a:pt x="120" y="519"/>
                      </a:lnTo>
                      <a:lnTo>
                        <a:pt x="110" y="553"/>
                      </a:lnTo>
                      <a:lnTo>
                        <a:pt x="98" y="586"/>
                      </a:lnTo>
                      <a:lnTo>
                        <a:pt x="90" y="594"/>
                      </a:lnTo>
                      <a:lnTo>
                        <a:pt x="84" y="604"/>
                      </a:lnTo>
                      <a:lnTo>
                        <a:pt x="78" y="613"/>
                      </a:lnTo>
                      <a:lnTo>
                        <a:pt x="73" y="623"/>
                      </a:lnTo>
                      <a:lnTo>
                        <a:pt x="67" y="633"/>
                      </a:lnTo>
                      <a:lnTo>
                        <a:pt x="59" y="640"/>
                      </a:lnTo>
                      <a:lnTo>
                        <a:pt x="51" y="648"/>
                      </a:lnTo>
                      <a:lnTo>
                        <a:pt x="41" y="654"/>
                      </a:lnTo>
                      <a:lnTo>
                        <a:pt x="36" y="654"/>
                      </a:lnTo>
                      <a:lnTo>
                        <a:pt x="32" y="653"/>
                      </a:lnTo>
                      <a:lnTo>
                        <a:pt x="28" y="650"/>
                      </a:lnTo>
                      <a:lnTo>
                        <a:pt x="28" y="645"/>
                      </a:lnTo>
                      <a:lnTo>
                        <a:pt x="47" y="620"/>
                      </a:lnTo>
                      <a:lnTo>
                        <a:pt x="62" y="594"/>
                      </a:lnTo>
                      <a:lnTo>
                        <a:pt x="73" y="567"/>
                      </a:lnTo>
                      <a:lnTo>
                        <a:pt x="82" y="538"/>
                      </a:lnTo>
                      <a:lnTo>
                        <a:pt x="88" y="509"/>
                      </a:lnTo>
                      <a:lnTo>
                        <a:pt x="92" y="478"/>
                      </a:lnTo>
                      <a:lnTo>
                        <a:pt x="95" y="445"/>
                      </a:lnTo>
                      <a:lnTo>
                        <a:pt x="98" y="414"/>
                      </a:lnTo>
                      <a:lnTo>
                        <a:pt x="98" y="371"/>
                      </a:lnTo>
                      <a:lnTo>
                        <a:pt x="97" y="327"/>
                      </a:lnTo>
                      <a:lnTo>
                        <a:pt x="92" y="285"/>
                      </a:lnTo>
                      <a:lnTo>
                        <a:pt x="85" y="241"/>
                      </a:lnTo>
                      <a:lnTo>
                        <a:pt x="78" y="200"/>
                      </a:lnTo>
                      <a:lnTo>
                        <a:pt x="67" y="159"/>
                      </a:lnTo>
                      <a:lnTo>
                        <a:pt x="54" y="120"/>
                      </a:lnTo>
                      <a:lnTo>
                        <a:pt x="39" y="81"/>
                      </a:lnTo>
                      <a:lnTo>
                        <a:pt x="33" y="74"/>
                      </a:lnTo>
                      <a:lnTo>
                        <a:pt x="29" y="64"/>
                      </a:lnTo>
                      <a:lnTo>
                        <a:pt x="27" y="55"/>
                      </a:lnTo>
                      <a:lnTo>
                        <a:pt x="23" y="46"/>
                      </a:lnTo>
                      <a:lnTo>
                        <a:pt x="16" y="35"/>
                      </a:lnTo>
                      <a:lnTo>
                        <a:pt x="6" y="24"/>
                      </a:lnTo>
                      <a:lnTo>
                        <a:pt x="0" y="13"/>
                      </a:lnTo>
                      <a:lnTo>
                        <a:pt x="5" y="0"/>
                      </a:lnTo>
                      <a:lnTo>
                        <a:pt x="14" y="2"/>
                      </a:lnTo>
                      <a:lnTo>
                        <a:pt x="23" y="8"/>
                      </a:lnTo>
                      <a:lnTo>
                        <a:pt x="31" y="15"/>
                      </a:lnTo>
                      <a:lnTo>
                        <a:pt x="38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9" name="Freeform 34"/>
                <p:cNvSpPr>
                  <a:spLocks/>
                </p:cNvSpPr>
                <p:nvPr/>
              </p:nvSpPr>
              <p:spPr bwMode="auto">
                <a:xfrm>
                  <a:off x="4809" y="2172"/>
                  <a:ext cx="52" cy="45"/>
                </a:xfrm>
                <a:custGeom>
                  <a:avLst/>
                  <a:gdLst>
                    <a:gd name="T0" fmla="*/ 18 w 154"/>
                    <a:gd name="T1" fmla="*/ 1 h 136"/>
                    <a:gd name="T2" fmla="*/ 16 w 154"/>
                    <a:gd name="T3" fmla="*/ 5 h 136"/>
                    <a:gd name="T4" fmla="*/ 15 w 154"/>
                    <a:gd name="T5" fmla="*/ 9 h 136"/>
                    <a:gd name="T6" fmla="*/ 13 w 154"/>
                    <a:gd name="T7" fmla="*/ 12 h 136"/>
                    <a:gd name="T8" fmla="*/ 13 w 154"/>
                    <a:gd name="T9" fmla="*/ 16 h 136"/>
                    <a:gd name="T10" fmla="*/ 14 w 154"/>
                    <a:gd name="T11" fmla="*/ 18 h 136"/>
                    <a:gd name="T12" fmla="*/ 14 w 154"/>
                    <a:gd name="T13" fmla="*/ 19 h 136"/>
                    <a:gd name="T14" fmla="*/ 14 w 154"/>
                    <a:gd name="T15" fmla="*/ 20 h 136"/>
                    <a:gd name="T16" fmla="*/ 15 w 154"/>
                    <a:gd name="T17" fmla="*/ 21 h 136"/>
                    <a:gd name="T18" fmla="*/ 18 w 154"/>
                    <a:gd name="T19" fmla="*/ 25 h 136"/>
                    <a:gd name="T20" fmla="*/ 22 w 154"/>
                    <a:gd name="T21" fmla="*/ 28 h 136"/>
                    <a:gd name="T22" fmla="*/ 26 w 154"/>
                    <a:gd name="T23" fmla="*/ 31 h 136"/>
                    <a:gd name="T24" fmla="*/ 31 w 154"/>
                    <a:gd name="T25" fmla="*/ 33 h 136"/>
                    <a:gd name="T26" fmla="*/ 36 w 154"/>
                    <a:gd name="T27" fmla="*/ 35 h 136"/>
                    <a:gd name="T28" fmla="*/ 41 w 154"/>
                    <a:gd name="T29" fmla="*/ 36 h 136"/>
                    <a:gd name="T30" fmla="*/ 46 w 154"/>
                    <a:gd name="T31" fmla="*/ 36 h 136"/>
                    <a:gd name="T32" fmla="*/ 51 w 154"/>
                    <a:gd name="T33" fmla="*/ 36 h 136"/>
                    <a:gd name="T34" fmla="*/ 52 w 154"/>
                    <a:gd name="T35" fmla="*/ 38 h 136"/>
                    <a:gd name="T36" fmla="*/ 52 w 154"/>
                    <a:gd name="T37" fmla="*/ 39 h 136"/>
                    <a:gd name="T38" fmla="*/ 50 w 154"/>
                    <a:gd name="T39" fmla="*/ 41 h 136"/>
                    <a:gd name="T40" fmla="*/ 49 w 154"/>
                    <a:gd name="T41" fmla="*/ 41 h 136"/>
                    <a:gd name="T42" fmla="*/ 47 w 154"/>
                    <a:gd name="T43" fmla="*/ 43 h 136"/>
                    <a:gd name="T44" fmla="*/ 44 w 154"/>
                    <a:gd name="T45" fmla="*/ 43 h 136"/>
                    <a:gd name="T46" fmla="*/ 42 w 154"/>
                    <a:gd name="T47" fmla="*/ 44 h 136"/>
                    <a:gd name="T48" fmla="*/ 38 w 154"/>
                    <a:gd name="T49" fmla="*/ 45 h 136"/>
                    <a:gd name="T50" fmla="*/ 36 w 154"/>
                    <a:gd name="T51" fmla="*/ 45 h 136"/>
                    <a:gd name="T52" fmla="*/ 33 w 154"/>
                    <a:gd name="T53" fmla="*/ 45 h 136"/>
                    <a:gd name="T54" fmla="*/ 30 w 154"/>
                    <a:gd name="T55" fmla="*/ 45 h 136"/>
                    <a:gd name="T56" fmla="*/ 28 w 154"/>
                    <a:gd name="T57" fmla="*/ 45 h 136"/>
                    <a:gd name="T58" fmla="*/ 24 w 154"/>
                    <a:gd name="T59" fmla="*/ 44 h 136"/>
                    <a:gd name="T60" fmla="*/ 20 w 154"/>
                    <a:gd name="T61" fmla="*/ 43 h 136"/>
                    <a:gd name="T62" fmla="*/ 16 w 154"/>
                    <a:gd name="T63" fmla="*/ 42 h 136"/>
                    <a:gd name="T64" fmla="*/ 12 w 154"/>
                    <a:gd name="T65" fmla="*/ 41 h 136"/>
                    <a:gd name="T66" fmla="*/ 9 w 154"/>
                    <a:gd name="T67" fmla="*/ 38 h 136"/>
                    <a:gd name="T68" fmla="*/ 6 w 154"/>
                    <a:gd name="T69" fmla="*/ 36 h 136"/>
                    <a:gd name="T70" fmla="*/ 4 w 154"/>
                    <a:gd name="T71" fmla="*/ 33 h 136"/>
                    <a:gd name="T72" fmla="*/ 1 w 154"/>
                    <a:gd name="T73" fmla="*/ 29 h 136"/>
                    <a:gd name="T74" fmla="*/ 0 w 154"/>
                    <a:gd name="T75" fmla="*/ 24 h 136"/>
                    <a:gd name="T76" fmla="*/ 0 w 154"/>
                    <a:gd name="T77" fmla="*/ 18 h 136"/>
                    <a:gd name="T78" fmla="*/ 1 w 154"/>
                    <a:gd name="T79" fmla="*/ 13 h 136"/>
                    <a:gd name="T80" fmla="*/ 4 w 154"/>
                    <a:gd name="T81" fmla="*/ 9 h 136"/>
                    <a:gd name="T82" fmla="*/ 5 w 154"/>
                    <a:gd name="T83" fmla="*/ 7 h 136"/>
                    <a:gd name="T84" fmla="*/ 7 w 154"/>
                    <a:gd name="T85" fmla="*/ 6 h 136"/>
                    <a:gd name="T86" fmla="*/ 8 w 154"/>
                    <a:gd name="T87" fmla="*/ 4 h 136"/>
                    <a:gd name="T88" fmla="*/ 9 w 154"/>
                    <a:gd name="T89" fmla="*/ 3 h 136"/>
                    <a:gd name="T90" fmla="*/ 11 w 154"/>
                    <a:gd name="T91" fmla="*/ 2 h 136"/>
                    <a:gd name="T92" fmla="*/ 12 w 154"/>
                    <a:gd name="T93" fmla="*/ 1 h 136"/>
                    <a:gd name="T94" fmla="*/ 14 w 154"/>
                    <a:gd name="T95" fmla="*/ 0 h 136"/>
                    <a:gd name="T96" fmla="*/ 16 w 154"/>
                    <a:gd name="T97" fmla="*/ 0 h 136"/>
                    <a:gd name="T98" fmla="*/ 18 w 154"/>
                    <a:gd name="T99" fmla="*/ 1 h 1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54"/>
                    <a:gd name="T151" fmla="*/ 0 h 136"/>
                    <a:gd name="T152" fmla="*/ 154 w 154"/>
                    <a:gd name="T153" fmla="*/ 136 h 1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54" h="136">
                      <a:moveTo>
                        <a:pt x="52" y="4"/>
                      </a:moveTo>
                      <a:lnTo>
                        <a:pt x="48" y="14"/>
                      </a:lnTo>
                      <a:lnTo>
                        <a:pt x="43" y="26"/>
                      </a:lnTo>
                      <a:lnTo>
                        <a:pt x="39" y="37"/>
                      </a:lnTo>
                      <a:lnTo>
                        <a:pt x="39" y="49"/>
                      </a:lnTo>
                      <a:lnTo>
                        <a:pt x="41" y="55"/>
                      </a:lnTo>
                      <a:lnTo>
                        <a:pt x="41" y="58"/>
                      </a:lnTo>
                      <a:lnTo>
                        <a:pt x="42" y="60"/>
                      </a:lnTo>
                      <a:lnTo>
                        <a:pt x="44" y="63"/>
                      </a:lnTo>
                      <a:lnTo>
                        <a:pt x="54" y="75"/>
                      </a:lnTo>
                      <a:lnTo>
                        <a:pt x="66" y="85"/>
                      </a:lnTo>
                      <a:lnTo>
                        <a:pt x="78" y="94"/>
                      </a:lnTo>
                      <a:lnTo>
                        <a:pt x="92" y="100"/>
                      </a:lnTo>
                      <a:lnTo>
                        <a:pt x="107" y="105"/>
                      </a:lnTo>
                      <a:lnTo>
                        <a:pt x="120" y="108"/>
                      </a:lnTo>
                      <a:lnTo>
                        <a:pt x="136" y="109"/>
                      </a:lnTo>
                      <a:lnTo>
                        <a:pt x="151" y="109"/>
                      </a:lnTo>
                      <a:lnTo>
                        <a:pt x="154" y="114"/>
                      </a:lnTo>
                      <a:lnTo>
                        <a:pt x="153" y="119"/>
                      </a:lnTo>
                      <a:lnTo>
                        <a:pt x="148" y="123"/>
                      </a:lnTo>
                      <a:lnTo>
                        <a:pt x="144" y="125"/>
                      </a:lnTo>
                      <a:lnTo>
                        <a:pt x="138" y="129"/>
                      </a:lnTo>
                      <a:lnTo>
                        <a:pt x="130" y="131"/>
                      </a:lnTo>
                      <a:lnTo>
                        <a:pt x="123" y="134"/>
                      </a:lnTo>
                      <a:lnTo>
                        <a:pt x="114" y="135"/>
                      </a:lnTo>
                      <a:lnTo>
                        <a:pt x="107" y="136"/>
                      </a:lnTo>
                      <a:lnTo>
                        <a:pt x="98" y="136"/>
                      </a:lnTo>
                      <a:lnTo>
                        <a:pt x="89" y="136"/>
                      </a:lnTo>
                      <a:lnTo>
                        <a:pt x="82" y="136"/>
                      </a:lnTo>
                      <a:lnTo>
                        <a:pt x="71" y="134"/>
                      </a:lnTo>
                      <a:lnTo>
                        <a:pt x="59" y="131"/>
                      </a:lnTo>
                      <a:lnTo>
                        <a:pt x="48" y="128"/>
                      </a:lnTo>
                      <a:lnTo>
                        <a:pt x="37" y="123"/>
                      </a:lnTo>
                      <a:lnTo>
                        <a:pt x="27" y="116"/>
                      </a:lnTo>
                      <a:lnTo>
                        <a:pt x="18" y="109"/>
                      </a:lnTo>
                      <a:lnTo>
                        <a:pt x="11" y="99"/>
                      </a:lnTo>
                      <a:lnTo>
                        <a:pt x="3" y="89"/>
                      </a:lnTo>
                      <a:lnTo>
                        <a:pt x="0" y="73"/>
                      </a:lnTo>
                      <a:lnTo>
                        <a:pt x="0" y="55"/>
                      </a:lnTo>
                      <a:lnTo>
                        <a:pt x="3" y="39"/>
                      </a:lnTo>
                      <a:lnTo>
                        <a:pt x="11" y="26"/>
                      </a:lnTo>
                      <a:lnTo>
                        <a:pt x="16" y="22"/>
                      </a:lnTo>
                      <a:lnTo>
                        <a:pt x="20" y="17"/>
                      </a:lnTo>
                      <a:lnTo>
                        <a:pt x="23" y="13"/>
                      </a:lnTo>
                      <a:lnTo>
                        <a:pt x="28" y="9"/>
                      </a:lnTo>
                      <a:lnTo>
                        <a:pt x="32" y="6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8" y="0"/>
                      </a:lnTo>
                      <a:lnTo>
                        <a:pt x="5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0" name="Freeform 35"/>
                <p:cNvSpPr>
                  <a:spLocks/>
                </p:cNvSpPr>
                <p:nvPr/>
              </p:nvSpPr>
              <p:spPr bwMode="auto">
                <a:xfrm>
                  <a:off x="4762" y="2202"/>
                  <a:ext cx="97" cy="121"/>
                </a:xfrm>
                <a:custGeom>
                  <a:avLst/>
                  <a:gdLst>
                    <a:gd name="T0" fmla="*/ 34 w 290"/>
                    <a:gd name="T1" fmla="*/ 13 h 364"/>
                    <a:gd name="T2" fmla="*/ 25 w 290"/>
                    <a:gd name="T3" fmla="*/ 31 h 364"/>
                    <a:gd name="T4" fmla="*/ 20 w 290"/>
                    <a:gd name="T5" fmla="*/ 51 h 364"/>
                    <a:gd name="T6" fmla="*/ 19 w 290"/>
                    <a:gd name="T7" fmla="*/ 71 h 364"/>
                    <a:gd name="T8" fmla="*/ 20 w 290"/>
                    <a:gd name="T9" fmla="*/ 85 h 364"/>
                    <a:gd name="T10" fmla="*/ 23 w 290"/>
                    <a:gd name="T11" fmla="*/ 91 h 364"/>
                    <a:gd name="T12" fmla="*/ 27 w 290"/>
                    <a:gd name="T13" fmla="*/ 96 h 364"/>
                    <a:gd name="T14" fmla="*/ 32 w 290"/>
                    <a:gd name="T15" fmla="*/ 100 h 364"/>
                    <a:gd name="T16" fmla="*/ 42 w 290"/>
                    <a:gd name="T17" fmla="*/ 99 h 364"/>
                    <a:gd name="T18" fmla="*/ 55 w 290"/>
                    <a:gd name="T19" fmla="*/ 94 h 364"/>
                    <a:gd name="T20" fmla="*/ 65 w 290"/>
                    <a:gd name="T21" fmla="*/ 85 h 364"/>
                    <a:gd name="T22" fmla="*/ 74 w 290"/>
                    <a:gd name="T23" fmla="*/ 75 h 364"/>
                    <a:gd name="T24" fmla="*/ 80 w 290"/>
                    <a:gd name="T25" fmla="*/ 67 h 364"/>
                    <a:gd name="T26" fmla="*/ 83 w 290"/>
                    <a:gd name="T27" fmla="*/ 61 h 364"/>
                    <a:gd name="T28" fmla="*/ 87 w 290"/>
                    <a:gd name="T29" fmla="*/ 56 h 364"/>
                    <a:gd name="T30" fmla="*/ 90 w 290"/>
                    <a:gd name="T31" fmla="*/ 51 h 364"/>
                    <a:gd name="T32" fmla="*/ 92 w 290"/>
                    <a:gd name="T33" fmla="*/ 47 h 364"/>
                    <a:gd name="T34" fmla="*/ 95 w 290"/>
                    <a:gd name="T35" fmla="*/ 47 h 364"/>
                    <a:gd name="T36" fmla="*/ 97 w 290"/>
                    <a:gd name="T37" fmla="*/ 49 h 364"/>
                    <a:gd name="T38" fmla="*/ 87 w 290"/>
                    <a:gd name="T39" fmla="*/ 81 h 364"/>
                    <a:gd name="T40" fmla="*/ 81 w 290"/>
                    <a:gd name="T41" fmla="*/ 91 h 364"/>
                    <a:gd name="T42" fmla="*/ 75 w 290"/>
                    <a:gd name="T43" fmla="*/ 101 h 364"/>
                    <a:gd name="T44" fmla="*/ 67 w 290"/>
                    <a:gd name="T45" fmla="*/ 109 h 364"/>
                    <a:gd name="T46" fmla="*/ 58 w 290"/>
                    <a:gd name="T47" fmla="*/ 114 h 364"/>
                    <a:gd name="T48" fmla="*/ 49 w 290"/>
                    <a:gd name="T49" fmla="*/ 118 h 364"/>
                    <a:gd name="T50" fmla="*/ 39 w 290"/>
                    <a:gd name="T51" fmla="*/ 121 h 364"/>
                    <a:gd name="T52" fmla="*/ 29 w 290"/>
                    <a:gd name="T53" fmla="*/ 120 h 364"/>
                    <a:gd name="T54" fmla="*/ 20 w 290"/>
                    <a:gd name="T55" fmla="*/ 116 h 364"/>
                    <a:gd name="T56" fmla="*/ 11 w 290"/>
                    <a:gd name="T57" fmla="*/ 108 h 364"/>
                    <a:gd name="T58" fmla="*/ 5 w 290"/>
                    <a:gd name="T59" fmla="*/ 98 h 364"/>
                    <a:gd name="T60" fmla="*/ 1 w 290"/>
                    <a:gd name="T61" fmla="*/ 87 h 364"/>
                    <a:gd name="T62" fmla="*/ 0 w 290"/>
                    <a:gd name="T63" fmla="*/ 74 h 364"/>
                    <a:gd name="T64" fmla="*/ 2 w 290"/>
                    <a:gd name="T65" fmla="*/ 60 h 364"/>
                    <a:gd name="T66" fmla="*/ 6 w 290"/>
                    <a:gd name="T67" fmla="*/ 46 h 364"/>
                    <a:gd name="T68" fmla="*/ 12 w 290"/>
                    <a:gd name="T69" fmla="*/ 33 h 364"/>
                    <a:gd name="T70" fmla="*/ 18 w 290"/>
                    <a:gd name="T71" fmla="*/ 23 h 364"/>
                    <a:gd name="T72" fmla="*/ 22 w 290"/>
                    <a:gd name="T73" fmla="*/ 19 h 364"/>
                    <a:gd name="T74" fmla="*/ 30 w 290"/>
                    <a:gd name="T75" fmla="*/ 7 h 364"/>
                    <a:gd name="T76" fmla="*/ 34 w 290"/>
                    <a:gd name="T77" fmla="*/ 4 h 364"/>
                    <a:gd name="T78" fmla="*/ 41 w 290"/>
                    <a:gd name="T79" fmla="*/ 0 h 364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90"/>
                    <a:gd name="T121" fmla="*/ 0 h 364"/>
                    <a:gd name="T122" fmla="*/ 290 w 290"/>
                    <a:gd name="T123" fmla="*/ 364 h 364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90" h="364">
                      <a:moveTo>
                        <a:pt x="123" y="14"/>
                      </a:moveTo>
                      <a:lnTo>
                        <a:pt x="103" y="39"/>
                      </a:lnTo>
                      <a:lnTo>
                        <a:pt x="88" y="65"/>
                      </a:lnTo>
                      <a:lnTo>
                        <a:pt x="76" y="93"/>
                      </a:lnTo>
                      <a:lnTo>
                        <a:pt x="66" y="122"/>
                      </a:lnTo>
                      <a:lnTo>
                        <a:pt x="60" y="152"/>
                      </a:lnTo>
                      <a:lnTo>
                        <a:pt x="57" y="183"/>
                      </a:lnTo>
                      <a:lnTo>
                        <a:pt x="56" y="215"/>
                      </a:lnTo>
                      <a:lnTo>
                        <a:pt x="57" y="248"/>
                      </a:lnTo>
                      <a:lnTo>
                        <a:pt x="61" y="256"/>
                      </a:lnTo>
                      <a:lnTo>
                        <a:pt x="65" y="265"/>
                      </a:lnTo>
                      <a:lnTo>
                        <a:pt x="69" y="274"/>
                      </a:lnTo>
                      <a:lnTo>
                        <a:pt x="75" y="282"/>
                      </a:lnTo>
                      <a:lnTo>
                        <a:pt x="81" y="290"/>
                      </a:lnTo>
                      <a:lnTo>
                        <a:pt x="88" y="296"/>
                      </a:lnTo>
                      <a:lnTo>
                        <a:pt x="97" y="300"/>
                      </a:lnTo>
                      <a:lnTo>
                        <a:pt x="107" y="302"/>
                      </a:lnTo>
                      <a:lnTo>
                        <a:pt x="127" y="298"/>
                      </a:lnTo>
                      <a:lnTo>
                        <a:pt x="146" y="292"/>
                      </a:lnTo>
                      <a:lnTo>
                        <a:pt x="163" y="282"/>
                      </a:lnTo>
                      <a:lnTo>
                        <a:pt x="179" y="270"/>
                      </a:lnTo>
                      <a:lnTo>
                        <a:pt x="194" y="256"/>
                      </a:lnTo>
                      <a:lnTo>
                        <a:pt x="208" y="241"/>
                      </a:lnTo>
                      <a:lnTo>
                        <a:pt x="220" y="226"/>
                      </a:lnTo>
                      <a:lnTo>
                        <a:pt x="233" y="210"/>
                      </a:lnTo>
                      <a:lnTo>
                        <a:pt x="238" y="202"/>
                      </a:lnTo>
                      <a:lnTo>
                        <a:pt x="243" y="193"/>
                      </a:lnTo>
                      <a:lnTo>
                        <a:pt x="249" y="185"/>
                      </a:lnTo>
                      <a:lnTo>
                        <a:pt x="254" y="177"/>
                      </a:lnTo>
                      <a:lnTo>
                        <a:pt x="260" y="169"/>
                      </a:lnTo>
                      <a:lnTo>
                        <a:pt x="265" y="162"/>
                      </a:lnTo>
                      <a:lnTo>
                        <a:pt x="270" y="153"/>
                      </a:lnTo>
                      <a:lnTo>
                        <a:pt x="274" y="144"/>
                      </a:lnTo>
                      <a:lnTo>
                        <a:pt x="276" y="142"/>
                      </a:lnTo>
                      <a:lnTo>
                        <a:pt x="280" y="141"/>
                      </a:lnTo>
                      <a:lnTo>
                        <a:pt x="284" y="142"/>
                      </a:lnTo>
                      <a:lnTo>
                        <a:pt x="287" y="142"/>
                      </a:lnTo>
                      <a:lnTo>
                        <a:pt x="290" y="146"/>
                      </a:lnTo>
                      <a:lnTo>
                        <a:pt x="266" y="228"/>
                      </a:lnTo>
                      <a:lnTo>
                        <a:pt x="259" y="243"/>
                      </a:lnTo>
                      <a:lnTo>
                        <a:pt x="250" y="257"/>
                      </a:lnTo>
                      <a:lnTo>
                        <a:pt x="243" y="274"/>
                      </a:lnTo>
                      <a:lnTo>
                        <a:pt x="234" y="289"/>
                      </a:lnTo>
                      <a:lnTo>
                        <a:pt x="224" y="303"/>
                      </a:lnTo>
                      <a:lnTo>
                        <a:pt x="213" y="316"/>
                      </a:lnTo>
                      <a:lnTo>
                        <a:pt x="200" y="328"/>
                      </a:lnTo>
                      <a:lnTo>
                        <a:pt x="184" y="337"/>
                      </a:lnTo>
                      <a:lnTo>
                        <a:pt x="172" y="343"/>
                      </a:lnTo>
                      <a:lnTo>
                        <a:pt x="159" y="351"/>
                      </a:lnTo>
                      <a:lnTo>
                        <a:pt x="146" y="356"/>
                      </a:lnTo>
                      <a:lnTo>
                        <a:pt x="132" y="361"/>
                      </a:lnTo>
                      <a:lnTo>
                        <a:pt x="117" y="364"/>
                      </a:lnTo>
                      <a:lnTo>
                        <a:pt x="103" y="364"/>
                      </a:lnTo>
                      <a:lnTo>
                        <a:pt x="88" y="362"/>
                      </a:lnTo>
                      <a:lnTo>
                        <a:pt x="75" y="357"/>
                      </a:lnTo>
                      <a:lnTo>
                        <a:pt x="59" y="348"/>
                      </a:lnTo>
                      <a:lnTo>
                        <a:pt x="45" y="337"/>
                      </a:lnTo>
                      <a:lnTo>
                        <a:pt x="33" y="325"/>
                      </a:lnTo>
                      <a:lnTo>
                        <a:pt x="23" y="311"/>
                      </a:lnTo>
                      <a:lnTo>
                        <a:pt x="14" y="296"/>
                      </a:lnTo>
                      <a:lnTo>
                        <a:pt x="8" y="279"/>
                      </a:lnTo>
                      <a:lnTo>
                        <a:pt x="3" y="262"/>
                      </a:lnTo>
                      <a:lnTo>
                        <a:pt x="0" y="245"/>
                      </a:lnTo>
                      <a:lnTo>
                        <a:pt x="0" y="223"/>
                      </a:lnTo>
                      <a:lnTo>
                        <a:pt x="1" y="202"/>
                      </a:lnTo>
                      <a:lnTo>
                        <a:pt x="5" y="180"/>
                      </a:lnTo>
                      <a:lnTo>
                        <a:pt x="11" y="159"/>
                      </a:lnTo>
                      <a:lnTo>
                        <a:pt x="19" y="139"/>
                      </a:lnTo>
                      <a:lnTo>
                        <a:pt x="26" y="120"/>
                      </a:lnTo>
                      <a:lnTo>
                        <a:pt x="36" y="100"/>
                      </a:lnTo>
                      <a:lnTo>
                        <a:pt x="46" y="81"/>
                      </a:lnTo>
                      <a:lnTo>
                        <a:pt x="55" y="70"/>
                      </a:lnTo>
                      <a:lnTo>
                        <a:pt x="61" y="62"/>
                      </a:lnTo>
                      <a:lnTo>
                        <a:pt x="65" y="56"/>
                      </a:lnTo>
                      <a:lnTo>
                        <a:pt x="71" y="45"/>
                      </a:lnTo>
                      <a:lnTo>
                        <a:pt x="91" y="21"/>
                      </a:lnTo>
                      <a:lnTo>
                        <a:pt x="95" y="19"/>
                      </a:lnTo>
                      <a:lnTo>
                        <a:pt x="102" y="11"/>
                      </a:lnTo>
                      <a:lnTo>
                        <a:pt x="112" y="4"/>
                      </a:lnTo>
                      <a:lnTo>
                        <a:pt x="123" y="0"/>
                      </a:lnTo>
                      <a:lnTo>
                        <a:pt x="123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1" name="Freeform 36"/>
                <p:cNvSpPr>
                  <a:spLocks/>
                </p:cNvSpPr>
                <p:nvPr/>
              </p:nvSpPr>
              <p:spPr bwMode="auto">
                <a:xfrm>
                  <a:off x="4987" y="2205"/>
                  <a:ext cx="51" cy="22"/>
                </a:xfrm>
                <a:custGeom>
                  <a:avLst/>
                  <a:gdLst>
                    <a:gd name="T0" fmla="*/ 50 w 153"/>
                    <a:gd name="T1" fmla="*/ 2 h 67"/>
                    <a:gd name="T2" fmla="*/ 51 w 153"/>
                    <a:gd name="T3" fmla="*/ 5 h 67"/>
                    <a:gd name="T4" fmla="*/ 51 w 153"/>
                    <a:gd name="T5" fmla="*/ 8 h 67"/>
                    <a:gd name="T6" fmla="*/ 49 w 153"/>
                    <a:gd name="T7" fmla="*/ 11 h 67"/>
                    <a:gd name="T8" fmla="*/ 48 w 153"/>
                    <a:gd name="T9" fmla="*/ 15 h 67"/>
                    <a:gd name="T10" fmla="*/ 47 w 153"/>
                    <a:gd name="T11" fmla="*/ 16 h 67"/>
                    <a:gd name="T12" fmla="*/ 45 w 153"/>
                    <a:gd name="T13" fmla="*/ 18 h 67"/>
                    <a:gd name="T14" fmla="*/ 44 w 153"/>
                    <a:gd name="T15" fmla="*/ 19 h 67"/>
                    <a:gd name="T16" fmla="*/ 41 w 153"/>
                    <a:gd name="T17" fmla="*/ 19 h 67"/>
                    <a:gd name="T18" fmla="*/ 39 w 153"/>
                    <a:gd name="T19" fmla="*/ 20 h 67"/>
                    <a:gd name="T20" fmla="*/ 37 w 153"/>
                    <a:gd name="T21" fmla="*/ 20 h 67"/>
                    <a:gd name="T22" fmla="*/ 36 w 153"/>
                    <a:gd name="T23" fmla="*/ 21 h 67"/>
                    <a:gd name="T24" fmla="*/ 34 w 153"/>
                    <a:gd name="T25" fmla="*/ 22 h 67"/>
                    <a:gd name="T26" fmla="*/ 29 w 153"/>
                    <a:gd name="T27" fmla="*/ 22 h 67"/>
                    <a:gd name="T28" fmla="*/ 25 w 153"/>
                    <a:gd name="T29" fmla="*/ 22 h 67"/>
                    <a:gd name="T30" fmla="*/ 21 w 153"/>
                    <a:gd name="T31" fmla="*/ 22 h 67"/>
                    <a:gd name="T32" fmla="*/ 17 w 153"/>
                    <a:gd name="T33" fmla="*/ 21 h 67"/>
                    <a:gd name="T34" fmla="*/ 12 w 153"/>
                    <a:gd name="T35" fmla="*/ 20 h 67"/>
                    <a:gd name="T36" fmla="*/ 9 w 153"/>
                    <a:gd name="T37" fmla="*/ 20 h 67"/>
                    <a:gd name="T38" fmla="*/ 5 w 153"/>
                    <a:gd name="T39" fmla="*/ 18 h 67"/>
                    <a:gd name="T40" fmla="*/ 1 w 153"/>
                    <a:gd name="T41" fmla="*/ 16 h 67"/>
                    <a:gd name="T42" fmla="*/ 1 w 153"/>
                    <a:gd name="T43" fmla="*/ 15 h 67"/>
                    <a:gd name="T44" fmla="*/ 0 w 153"/>
                    <a:gd name="T45" fmla="*/ 14 h 67"/>
                    <a:gd name="T46" fmla="*/ 0 w 153"/>
                    <a:gd name="T47" fmla="*/ 13 h 67"/>
                    <a:gd name="T48" fmla="*/ 0 w 153"/>
                    <a:gd name="T49" fmla="*/ 12 h 67"/>
                    <a:gd name="T50" fmla="*/ 3 w 153"/>
                    <a:gd name="T51" fmla="*/ 11 h 67"/>
                    <a:gd name="T52" fmla="*/ 5 w 153"/>
                    <a:gd name="T53" fmla="*/ 12 h 67"/>
                    <a:gd name="T54" fmla="*/ 8 w 153"/>
                    <a:gd name="T55" fmla="*/ 12 h 67"/>
                    <a:gd name="T56" fmla="*/ 11 w 153"/>
                    <a:gd name="T57" fmla="*/ 12 h 67"/>
                    <a:gd name="T58" fmla="*/ 14 w 153"/>
                    <a:gd name="T59" fmla="*/ 13 h 67"/>
                    <a:gd name="T60" fmla="*/ 17 w 153"/>
                    <a:gd name="T61" fmla="*/ 12 h 67"/>
                    <a:gd name="T62" fmla="*/ 21 w 153"/>
                    <a:gd name="T63" fmla="*/ 12 h 67"/>
                    <a:gd name="T64" fmla="*/ 24 w 153"/>
                    <a:gd name="T65" fmla="*/ 11 h 67"/>
                    <a:gd name="T66" fmla="*/ 27 w 153"/>
                    <a:gd name="T67" fmla="*/ 10 h 67"/>
                    <a:gd name="T68" fmla="*/ 30 w 153"/>
                    <a:gd name="T69" fmla="*/ 9 h 67"/>
                    <a:gd name="T70" fmla="*/ 33 w 153"/>
                    <a:gd name="T71" fmla="*/ 8 h 67"/>
                    <a:gd name="T72" fmla="*/ 36 w 153"/>
                    <a:gd name="T73" fmla="*/ 7 h 67"/>
                    <a:gd name="T74" fmla="*/ 37 w 153"/>
                    <a:gd name="T75" fmla="*/ 5 h 67"/>
                    <a:gd name="T76" fmla="*/ 39 w 153"/>
                    <a:gd name="T77" fmla="*/ 3 h 67"/>
                    <a:gd name="T78" fmla="*/ 40 w 153"/>
                    <a:gd name="T79" fmla="*/ 2 h 67"/>
                    <a:gd name="T80" fmla="*/ 42 w 153"/>
                    <a:gd name="T81" fmla="*/ 1 h 67"/>
                    <a:gd name="T82" fmla="*/ 44 w 153"/>
                    <a:gd name="T83" fmla="*/ 0 h 67"/>
                    <a:gd name="T84" fmla="*/ 46 w 153"/>
                    <a:gd name="T85" fmla="*/ 0 h 67"/>
                    <a:gd name="T86" fmla="*/ 48 w 153"/>
                    <a:gd name="T87" fmla="*/ 0 h 67"/>
                    <a:gd name="T88" fmla="*/ 50 w 153"/>
                    <a:gd name="T89" fmla="*/ 2 h 67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53"/>
                    <a:gd name="T136" fmla="*/ 0 h 67"/>
                    <a:gd name="T137" fmla="*/ 153 w 153"/>
                    <a:gd name="T138" fmla="*/ 67 h 67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53" h="67">
                      <a:moveTo>
                        <a:pt x="149" y="5"/>
                      </a:moveTo>
                      <a:lnTo>
                        <a:pt x="153" y="15"/>
                      </a:lnTo>
                      <a:lnTo>
                        <a:pt x="152" y="25"/>
                      </a:lnTo>
                      <a:lnTo>
                        <a:pt x="148" y="35"/>
                      </a:lnTo>
                      <a:lnTo>
                        <a:pt x="144" y="45"/>
                      </a:lnTo>
                      <a:lnTo>
                        <a:pt x="141" y="50"/>
                      </a:lnTo>
                      <a:lnTo>
                        <a:pt x="136" y="55"/>
                      </a:lnTo>
                      <a:lnTo>
                        <a:pt x="131" y="57"/>
                      </a:lnTo>
                      <a:lnTo>
                        <a:pt x="124" y="58"/>
                      </a:lnTo>
                      <a:lnTo>
                        <a:pt x="118" y="60"/>
                      </a:lnTo>
                      <a:lnTo>
                        <a:pt x="112" y="61"/>
                      </a:lnTo>
                      <a:lnTo>
                        <a:pt x="107" y="63"/>
                      </a:lnTo>
                      <a:lnTo>
                        <a:pt x="101" y="66"/>
                      </a:lnTo>
                      <a:lnTo>
                        <a:pt x="88" y="67"/>
                      </a:lnTo>
                      <a:lnTo>
                        <a:pt x="75" y="67"/>
                      </a:lnTo>
                      <a:lnTo>
                        <a:pt x="62" y="67"/>
                      </a:lnTo>
                      <a:lnTo>
                        <a:pt x="50" y="65"/>
                      </a:lnTo>
                      <a:lnTo>
                        <a:pt x="37" y="62"/>
                      </a:lnTo>
                      <a:lnTo>
                        <a:pt x="26" y="60"/>
                      </a:lnTo>
                      <a:lnTo>
                        <a:pt x="15" y="55"/>
                      </a:lnTo>
                      <a:lnTo>
                        <a:pt x="4" y="50"/>
                      </a:lnTo>
                      <a:lnTo>
                        <a:pt x="3" y="47"/>
                      </a:lnTo>
                      <a:lnTo>
                        <a:pt x="1" y="43"/>
                      </a:lnTo>
                      <a:lnTo>
                        <a:pt x="0" y="41"/>
                      </a:lnTo>
                      <a:lnTo>
                        <a:pt x="1" y="37"/>
                      </a:lnTo>
                      <a:lnTo>
                        <a:pt x="9" y="35"/>
                      </a:lnTo>
                      <a:lnTo>
                        <a:pt x="16" y="36"/>
                      </a:lnTo>
                      <a:lnTo>
                        <a:pt x="24" y="37"/>
                      </a:lnTo>
                      <a:lnTo>
                        <a:pt x="32" y="38"/>
                      </a:lnTo>
                      <a:lnTo>
                        <a:pt x="42" y="40"/>
                      </a:lnTo>
                      <a:lnTo>
                        <a:pt x="52" y="38"/>
                      </a:lnTo>
                      <a:lnTo>
                        <a:pt x="62" y="36"/>
                      </a:lnTo>
                      <a:lnTo>
                        <a:pt x="71" y="33"/>
                      </a:lnTo>
                      <a:lnTo>
                        <a:pt x="80" y="31"/>
                      </a:lnTo>
                      <a:lnTo>
                        <a:pt x="90" y="27"/>
                      </a:lnTo>
                      <a:lnTo>
                        <a:pt x="98" y="24"/>
                      </a:lnTo>
                      <a:lnTo>
                        <a:pt x="107" y="20"/>
                      </a:lnTo>
                      <a:lnTo>
                        <a:pt x="111" y="15"/>
                      </a:lnTo>
                      <a:lnTo>
                        <a:pt x="116" y="10"/>
                      </a:lnTo>
                      <a:lnTo>
                        <a:pt x="121" y="5"/>
                      </a:lnTo>
                      <a:lnTo>
                        <a:pt x="126" y="2"/>
                      </a:lnTo>
                      <a:lnTo>
                        <a:pt x="132" y="0"/>
                      </a:lnTo>
                      <a:lnTo>
                        <a:pt x="138" y="0"/>
                      </a:lnTo>
                      <a:lnTo>
                        <a:pt x="143" y="1"/>
                      </a:lnTo>
                      <a:lnTo>
                        <a:pt x="149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2" name="Freeform 37"/>
                <p:cNvSpPr>
                  <a:spLocks/>
                </p:cNvSpPr>
                <p:nvPr/>
              </p:nvSpPr>
              <p:spPr bwMode="auto">
                <a:xfrm>
                  <a:off x="4989" y="2226"/>
                  <a:ext cx="82" cy="97"/>
                </a:xfrm>
                <a:custGeom>
                  <a:avLst/>
                  <a:gdLst>
                    <a:gd name="T0" fmla="*/ 57 w 245"/>
                    <a:gd name="T1" fmla="*/ 8 h 291"/>
                    <a:gd name="T2" fmla="*/ 63 w 245"/>
                    <a:gd name="T3" fmla="*/ 14 h 291"/>
                    <a:gd name="T4" fmla="*/ 70 w 245"/>
                    <a:gd name="T5" fmla="*/ 26 h 291"/>
                    <a:gd name="T6" fmla="*/ 78 w 245"/>
                    <a:gd name="T7" fmla="*/ 45 h 291"/>
                    <a:gd name="T8" fmla="*/ 82 w 245"/>
                    <a:gd name="T9" fmla="*/ 65 h 291"/>
                    <a:gd name="T10" fmla="*/ 81 w 245"/>
                    <a:gd name="T11" fmla="*/ 86 h 291"/>
                    <a:gd name="T12" fmla="*/ 78 w 245"/>
                    <a:gd name="T13" fmla="*/ 97 h 291"/>
                    <a:gd name="T14" fmla="*/ 77 w 245"/>
                    <a:gd name="T15" fmla="*/ 97 h 291"/>
                    <a:gd name="T16" fmla="*/ 75 w 245"/>
                    <a:gd name="T17" fmla="*/ 94 h 291"/>
                    <a:gd name="T18" fmla="*/ 75 w 245"/>
                    <a:gd name="T19" fmla="*/ 88 h 291"/>
                    <a:gd name="T20" fmla="*/ 75 w 245"/>
                    <a:gd name="T21" fmla="*/ 76 h 291"/>
                    <a:gd name="T22" fmla="*/ 71 w 245"/>
                    <a:gd name="T23" fmla="*/ 60 h 291"/>
                    <a:gd name="T24" fmla="*/ 65 w 245"/>
                    <a:gd name="T25" fmla="*/ 44 h 291"/>
                    <a:gd name="T26" fmla="*/ 56 w 245"/>
                    <a:gd name="T27" fmla="*/ 30 h 291"/>
                    <a:gd name="T28" fmla="*/ 49 w 245"/>
                    <a:gd name="T29" fmla="*/ 25 h 291"/>
                    <a:gd name="T30" fmla="*/ 46 w 245"/>
                    <a:gd name="T31" fmla="*/ 26 h 291"/>
                    <a:gd name="T32" fmla="*/ 42 w 245"/>
                    <a:gd name="T33" fmla="*/ 27 h 291"/>
                    <a:gd name="T34" fmla="*/ 39 w 245"/>
                    <a:gd name="T35" fmla="*/ 28 h 291"/>
                    <a:gd name="T36" fmla="*/ 32 w 245"/>
                    <a:gd name="T37" fmla="*/ 29 h 291"/>
                    <a:gd name="T38" fmla="*/ 23 w 245"/>
                    <a:gd name="T39" fmla="*/ 30 h 291"/>
                    <a:gd name="T40" fmla="*/ 13 w 245"/>
                    <a:gd name="T41" fmla="*/ 29 h 291"/>
                    <a:gd name="T42" fmla="*/ 5 w 245"/>
                    <a:gd name="T43" fmla="*/ 26 h 291"/>
                    <a:gd name="T44" fmla="*/ 0 w 245"/>
                    <a:gd name="T45" fmla="*/ 23 h 291"/>
                    <a:gd name="T46" fmla="*/ 1 w 245"/>
                    <a:gd name="T47" fmla="*/ 21 h 291"/>
                    <a:gd name="T48" fmla="*/ 3 w 245"/>
                    <a:gd name="T49" fmla="*/ 20 h 291"/>
                    <a:gd name="T50" fmla="*/ 8 w 245"/>
                    <a:gd name="T51" fmla="*/ 20 h 291"/>
                    <a:gd name="T52" fmla="*/ 13 w 245"/>
                    <a:gd name="T53" fmla="*/ 22 h 291"/>
                    <a:gd name="T54" fmla="*/ 18 w 245"/>
                    <a:gd name="T55" fmla="*/ 22 h 291"/>
                    <a:gd name="T56" fmla="*/ 25 w 245"/>
                    <a:gd name="T57" fmla="*/ 21 h 291"/>
                    <a:gd name="T58" fmla="*/ 34 w 245"/>
                    <a:gd name="T59" fmla="*/ 18 h 291"/>
                    <a:gd name="T60" fmla="*/ 42 w 245"/>
                    <a:gd name="T61" fmla="*/ 12 h 291"/>
                    <a:gd name="T62" fmla="*/ 48 w 245"/>
                    <a:gd name="T63" fmla="*/ 5 h 291"/>
                    <a:gd name="T64" fmla="*/ 52 w 245"/>
                    <a:gd name="T65" fmla="*/ 0 h 291"/>
                    <a:gd name="T66" fmla="*/ 55 w 245"/>
                    <a:gd name="T67" fmla="*/ 3 h 29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45"/>
                    <a:gd name="T103" fmla="*/ 0 h 291"/>
                    <a:gd name="T104" fmla="*/ 245 w 245"/>
                    <a:gd name="T105" fmla="*/ 291 h 29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45" h="291">
                      <a:moveTo>
                        <a:pt x="167" y="13"/>
                      </a:moveTo>
                      <a:lnTo>
                        <a:pt x="171" y="24"/>
                      </a:lnTo>
                      <a:lnTo>
                        <a:pt x="178" y="34"/>
                      </a:lnTo>
                      <a:lnTo>
                        <a:pt x="187" y="43"/>
                      </a:lnTo>
                      <a:lnTo>
                        <a:pt x="196" y="53"/>
                      </a:lnTo>
                      <a:lnTo>
                        <a:pt x="210" y="79"/>
                      </a:lnTo>
                      <a:lnTo>
                        <a:pt x="223" y="106"/>
                      </a:lnTo>
                      <a:lnTo>
                        <a:pt x="234" y="135"/>
                      </a:lnTo>
                      <a:lnTo>
                        <a:pt x="240" y="164"/>
                      </a:lnTo>
                      <a:lnTo>
                        <a:pt x="244" y="195"/>
                      </a:lnTo>
                      <a:lnTo>
                        <a:pt x="245" y="226"/>
                      </a:lnTo>
                      <a:lnTo>
                        <a:pt x="243" y="258"/>
                      </a:lnTo>
                      <a:lnTo>
                        <a:pt x="235" y="289"/>
                      </a:lnTo>
                      <a:lnTo>
                        <a:pt x="233" y="290"/>
                      </a:lnTo>
                      <a:lnTo>
                        <a:pt x="230" y="291"/>
                      </a:lnTo>
                      <a:lnTo>
                        <a:pt x="229" y="291"/>
                      </a:lnTo>
                      <a:lnTo>
                        <a:pt x="227" y="290"/>
                      </a:lnTo>
                      <a:lnTo>
                        <a:pt x="224" y="281"/>
                      </a:lnTo>
                      <a:lnTo>
                        <a:pt x="224" y="272"/>
                      </a:lnTo>
                      <a:lnTo>
                        <a:pt x="225" y="263"/>
                      </a:lnTo>
                      <a:lnTo>
                        <a:pt x="225" y="253"/>
                      </a:lnTo>
                      <a:lnTo>
                        <a:pt x="223" y="228"/>
                      </a:lnTo>
                      <a:lnTo>
                        <a:pt x="218" y="203"/>
                      </a:lnTo>
                      <a:lnTo>
                        <a:pt x="212" y="179"/>
                      </a:lnTo>
                      <a:lnTo>
                        <a:pt x="204" y="156"/>
                      </a:lnTo>
                      <a:lnTo>
                        <a:pt x="194" y="133"/>
                      </a:lnTo>
                      <a:lnTo>
                        <a:pt x="182" y="112"/>
                      </a:lnTo>
                      <a:lnTo>
                        <a:pt x="168" y="91"/>
                      </a:lnTo>
                      <a:lnTo>
                        <a:pt x="151" y="72"/>
                      </a:lnTo>
                      <a:lnTo>
                        <a:pt x="146" y="74"/>
                      </a:lnTo>
                      <a:lnTo>
                        <a:pt x="141" y="75"/>
                      </a:lnTo>
                      <a:lnTo>
                        <a:pt x="136" y="77"/>
                      </a:lnTo>
                      <a:lnTo>
                        <a:pt x="131" y="80"/>
                      </a:lnTo>
                      <a:lnTo>
                        <a:pt x="126" y="81"/>
                      </a:lnTo>
                      <a:lnTo>
                        <a:pt x="121" y="82"/>
                      </a:lnTo>
                      <a:lnTo>
                        <a:pt x="116" y="84"/>
                      </a:lnTo>
                      <a:lnTo>
                        <a:pt x="111" y="84"/>
                      </a:lnTo>
                      <a:lnTo>
                        <a:pt x="97" y="87"/>
                      </a:lnTo>
                      <a:lnTo>
                        <a:pt x="84" y="89"/>
                      </a:lnTo>
                      <a:lnTo>
                        <a:pt x="69" y="90"/>
                      </a:lnTo>
                      <a:lnTo>
                        <a:pt x="55" y="89"/>
                      </a:lnTo>
                      <a:lnTo>
                        <a:pt x="40" y="86"/>
                      </a:lnTo>
                      <a:lnTo>
                        <a:pt x="26" y="82"/>
                      </a:lnTo>
                      <a:lnTo>
                        <a:pt x="14" y="77"/>
                      </a:lnTo>
                      <a:lnTo>
                        <a:pt x="2" y="71"/>
                      </a:lnTo>
                      <a:lnTo>
                        <a:pt x="0" y="69"/>
                      </a:lnTo>
                      <a:lnTo>
                        <a:pt x="0" y="66"/>
                      </a:lnTo>
                      <a:lnTo>
                        <a:pt x="2" y="64"/>
                      </a:lnTo>
                      <a:lnTo>
                        <a:pt x="2" y="61"/>
                      </a:lnTo>
                      <a:lnTo>
                        <a:pt x="9" y="60"/>
                      </a:lnTo>
                      <a:lnTo>
                        <a:pt x="16" y="61"/>
                      </a:lnTo>
                      <a:lnTo>
                        <a:pt x="24" y="61"/>
                      </a:lnTo>
                      <a:lnTo>
                        <a:pt x="31" y="62"/>
                      </a:lnTo>
                      <a:lnTo>
                        <a:pt x="39" y="65"/>
                      </a:lnTo>
                      <a:lnTo>
                        <a:pt x="46" y="65"/>
                      </a:lnTo>
                      <a:lnTo>
                        <a:pt x="54" y="66"/>
                      </a:lnTo>
                      <a:lnTo>
                        <a:pt x="61" y="65"/>
                      </a:lnTo>
                      <a:lnTo>
                        <a:pt x="75" y="64"/>
                      </a:lnTo>
                      <a:lnTo>
                        <a:pt x="89" y="60"/>
                      </a:lnTo>
                      <a:lnTo>
                        <a:pt x="102" y="54"/>
                      </a:lnTo>
                      <a:lnTo>
                        <a:pt x="113" y="46"/>
                      </a:lnTo>
                      <a:lnTo>
                        <a:pt x="125" y="36"/>
                      </a:lnTo>
                      <a:lnTo>
                        <a:pt x="135" y="26"/>
                      </a:lnTo>
                      <a:lnTo>
                        <a:pt x="143" y="14"/>
                      </a:lnTo>
                      <a:lnTo>
                        <a:pt x="151" y="2"/>
                      </a:lnTo>
                      <a:lnTo>
                        <a:pt x="156" y="0"/>
                      </a:lnTo>
                      <a:lnTo>
                        <a:pt x="161" y="3"/>
                      </a:lnTo>
                      <a:lnTo>
                        <a:pt x="164" y="8"/>
                      </a:lnTo>
                      <a:lnTo>
                        <a:pt x="167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3" name="Freeform 38"/>
                <p:cNvSpPr>
                  <a:spLocks/>
                </p:cNvSpPr>
                <p:nvPr/>
              </p:nvSpPr>
              <p:spPr bwMode="auto">
                <a:xfrm>
                  <a:off x="4926" y="2229"/>
                  <a:ext cx="30" cy="104"/>
                </a:xfrm>
                <a:custGeom>
                  <a:avLst/>
                  <a:gdLst>
                    <a:gd name="T0" fmla="*/ 15 w 90"/>
                    <a:gd name="T1" fmla="*/ 8 h 312"/>
                    <a:gd name="T2" fmla="*/ 17 w 90"/>
                    <a:gd name="T3" fmla="*/ 8 h 312"/>
                    <a:gd name="T4" fmla="*/ 21 w 90"/>
                    <a:gd name="T5" fmla="*/ 7 h 312"/>
                    <a:gd name="T6" fmla="*/ 24 w 90"/>
                    <a:gd name="T7" fmla="*/ 7 h 312"/>
                    <a:gd name="T8" fmla="*/ 28 w 90"/>
                    <a:gd name="T9" fmla="*/ 10 h 312"/>
                    <a:gd name="T10" fmla="*/ 30 w 90"/>
                    <a:gd name="T11" fmla="*/ 17 h 312"/>
                    <a:gd name="T12" fmla="*/ 29 w 90"/>
                    <a:gd name="T13" fmla="*/ 23 h 312"/>
                    <a:gd name="T14" fmla="*/ 24 w 90"/>
                    <a:gd name="T15" fmla="*/ 25 h 312"/>
                    <a:gd name="T16" fmla="*/ 17 w 90"/>
                    <a:gd name="T17" fmla="*/ 25 h 312"/>
                    <a:gd name="T18" fmla="*/ 12 w 90"/>
                    <a:gd name="T19" fmla="*/ 23 h 312"/>
                    <a:gd name="T20" fmla="*/ 11 w 90"/>
                    <a:gd name="T21" fmla="*/ 32 h 312"/>
                    <a:gd name="T22" fmla="*/ 15 w 90"/>
                    <a:gd name="T23" fmla="*/ 31 h 312"/>
                    <a:gd name="T24" fmla="*/ 19 w 90"/>
                    <a:gd name="T25" fmla="*/ 30 h 312"/>
                    <a:gd name="T26" fmla="*/ 23 w 90"/>
                    <a:gd name="T27" fmla="*/ 30 h 312"/>
                    <a:gd name="T28" fmla="*/ 27 w 90"/>
                    <a:gd name="T29" fmla="*/ 32 h 312"/>
                    <a:gd name="T30" fmla="*/ 29 w 90"/>
                    <a:gd name="T31" fmla="*/ 35 h 312"/>
                    <a:gd name="T32" fmla="*/ 29 w 90"/>
                    <a:gd name="T33" fmla="*/ 40 h 312"/>
                    <a:gd name="T34" fmla="*/ 26 w 90"/>
                    <a:gd name="T35" fmla="*/ 46 h 312"/>
                    <a:gd name="T36" fmla="*/ 20 w 90"/>
                    <a:gd name="T37" fmla="*/ 49 h 312"/>
                    <a:gd name="T38" fmla="*/ 15 w 90"/>
                    <a:gd name="T39" fmla="*/ 48 h 312"/>
                    <a:gd name="T40" fmla="*/ 10 w 90"/>
                    <a:gd name="T41" fmla="*/ 45 h 312"/>
                    <a:gd name="T42" fmla="*/ 8 w 90"/>
                    <a:gd name="T43" fmla="*/ 50 h 312"/>
                    <a:gd name="T44" fmla="*/ 10 w 90"/>
                    <a:gd name="T45" fmla="*/ 55 h 312"/>
                    <a:gd name="T46" fmla="*/ 15 w 90"/>
                    <a:gd name="T47" fmla="*/ 53 h 312"/>
                    <a:gd name="T48" fmla="*/ 20 w 90"/>
                    <a:gd name="T49" fmla="*/ 52 h 312"/>
                    <a:gd name="T50" fmla="*/ 25 w 90"/>
                    <a:gd name="T51" fmla="*/ 55 h 312"/>
                    <a:gd name="T52" fmla="*/ 27 w 90"/>
                    <a:gd name="T53" fmla="*/ 60 h 312"/>
                    <a:gd name="T54" fmla="*/ 26 w 90"/>
                    <a:gd name="T55" fmla="*/ 66 h 312"/>
                    <a:gd name="T56" fmla="*/ 21 w 90"/>
                    <a:gd name="T57" fmla="*/ 69 h 312"/>
                    <a:gd name="T58" fmla="*/ 21 w 90"/>
                    <a:gd name="T59" fmla="*/ 69 h 312"/>
                    <a:gd name="T60" fmla="*/ 20 w 90"/>
                    <a:gd name="T61" fmla="*/ 69 h 312"/>
                    <a:gd name="T62" fmla="*/ 24 w 90"/>
                    <a:gd name="T63" fmla="*/ 72 h 312"/>
                    <a:gd name="T64" fmla="*/ 27 w 90"/>
                    <a:gd name="T65" fmla="*/ 77 h 312"/>
                    <a:gd name="T66" fmla="*/ 27 w 90"/>
                    <a:gd name="T67" fmla="*/ 81 h 312"/>
                    <a:gd name="T68" fmla="*/ 23 w 90"/>
                    <a:gd name="T69" fmla="*/ 85 h 312"/>
                    <a:gd name="T70" fmla="*/ 20 w 90"/>
                    <a:gd name="T71" fmla="*/ 86 h 312"/>
                    <a:gd name="T72" fmla="*/ 14 w 90"/>
                    <a:gd name="T73" fmla="*/ 85 h 312"/>
                    <a:gd name="T74" fmla="*/ 9 w 90"/>
                    <a:gd name="T75" fmla="*/ 87 h 312"/>
                    <a:gd name="T76" fmla="*/ 8 w 90"/>
                    <a:gd name="T77" fmla="*/ 93 h 312"/>
                    <a:gd name="T78" fmla="*/ 12 w 90"/>
                    <a:gd name="T79" fmla="*/ 97 h 312"/>
                    <a:gd name="T80" fmla="*/ 17 w 90"/>
                    <a:gd name="T81" fmla="*/ 96 h 312"/>
                    <a:gd name="T82" fmla="*/ 20 w 90"/>
                    <a:gd name="T83" fmla="*/ 95 h 312"/>
                    <a:gd name="T84" fmla="*/ 22 w 90"/>
                    <a:gd name="T85" fmla="*/ 95 h 312"/>
                    <a:gd name="T86" fmla="*/ 23 w 90"/>
                    <a:gd name="T87" fmla="*/ 97 h 312"/>
                    <a:gd name="T88" fmla="*/ 23 w 90"/>
                    <a:gd name="T89" fmla="*/ 100 h 312"/>
                    <a:gd name="T90" fmla="*/ 19 w 90"/>
                    <a:gd name="T91" fmla="*/ 103 h 312"/>
                    <a:gd name="T92" fmla="*/ 15 w 90"/>
                    <a:gd name="T93" fmla="*/ 104 h 312"/>
                    <a:gd name="T94" fmla="*/ 11 w 90"/>
                    <a:gd name="T95" fmla="*/ 103 h 312"/>
                    <a:gd name="T96" fmla="*/ 7 w 90"/>
                    <a:gd name="T97" fmla="*/ 101 h 312"/>
                    <a:gd name="T98" fmla="*/ 3 w 90"/>
                    <a:gd name="T99" fmla="*/ 98 h 312"/>
                    <a:gd name="T100" fmla="*/ 1 w 90"/>
                    <a:gd name="T101" fmla="*/ 94 h 312"/>
                    <a:gd name="T102" fmla="*/ 1 w 90"/>
                    <a:gd name="T103" fmla="*/ 83 h 312"/>
                    <a:gd name="T104" fmla="*/ 2 w 90"/>
                    <a:gd name="T105" fmla="*/ 73 h 312"/>
                    <a:gd name="T106" fmla="*/ 3 w 90"/>
                    <a:gd name="T107" fmla="*/ 63 h 312"/>
                    <a:gd name="T108" fmla="*/ 0 w 90"/>
                    <a:gd name="T109" fmla="*/ 54 h 312"/>
                    <a:gd name="T110" fmla="*/ 0 w 90"/>
                    <a:gd name="T111" fmla="*/ 46 h 312"/>
                    <a:gd name="T112" fmla="*/ 3 w 90"/>
                    <a:gd name="T113" fmla="*/ 39 h 312"/>
                    <a:gd name="T114" fmla="*/ 3 w 90"/>
                    <a:gd name="T115" fmla="*/ 29 h 312"/>
                    <a:gd name="T116" fmla="*/ 5 w 90"/>
                    <a:gd name="T117" fmla="*/ 19 h 312"/>
                    <a:gd name="T118" fmla="*/ 3 w 90"/>
                    <a:gd name="T119" fmla="*/ 9 h 312"/>
                    <a:gd name="T120" fmla="*/ 7 w 90"/>
                    <a:gd name="T121" fmla="*/ 0 h 312"/>
                    <a:gd name="T122" fmla="*/ 11 w 90"/>
                    <a:gd name="T123" fmla="*/ 4 h 312"/>
                    <a:gd name="T124" fmla="*/ 13 w 90"/>
                    <a:gd name="T125" fmla="*/ 9 h 312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0"/>
                    <a:gd name="T190" fmla="*/ 0 h 312"/>
                    <a:gd name="T191" fmla="*/ 90 w 90"/>
                    <a:gd name="T192" fmla="*/ 312 h 312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0" h="312">
                      <a:moveTo>
                        <a:pt x="39" y="28"/>
                      </a:moveTo>
                      <a:lnTo>
                        <a:pt x="44" y="25"/>
                      </a:lnTo>
                      <a:lnTo>
                        <a:pt x="47" y="24"/>
                      </a:lnTo>
                      <a:lnTo>
                        <a:pt x="52" y="23"/>
                      </a:lnTo>
                      <a:lnTo>
                        <a:pt x="57" y="21"/>
                      </a:lnTo>
                      <a:lnTo>
                        <a:pt x="62" y="20"/>
                      </a:lnTo>
                      <a:lnTo>
                        <a:pt x="67" y="20"/>
                      </a:lnTo>
                      <a:lnTo>
                        <a:pt x="72" y="21"/>
                      </a:lnTo>
                      <a:lnTo>
                        <a:pt x="77" y="23"/>
                      </a:lnTo>
                      <a:lnTo>
                        <a:pt x="85" y="30"/>
                      </a:lnTo>
                      <a:lnTo>
                        <a:pt x="88" y="40"/>
                      </a:lnTo>
                      <a:lnTo>
                        <a:pt x="90" y="50"/>
                      </a:lnTo>
                      <a:lnTo>
                        <a:pt x="90" y="60"/>
                      </a:lnTo>
                      <a:lnTo>
                        <a:pt x="87" y="69"/>
                      </a:lnTo>
                      <a:lnTo>
                        <a:pt x="80" y="74"/>
                      </a:lnTo>
                      <a:lnTo>
                        <a:pt x="72" y="75"/>
                      </a:lnTo>
                      <a:lnTo>
                        <a:pt x="62" y="75"/>
                      </a:lnTo>
                      <a:lnTo>
                        <a:pt x="52" y="74"/>
                      </a:lnTo>
                      <a:lnTo>
                        <a:pt x="44" y="70"/>
                      </a:lnTo>
                      <a:lnTo>
                        <a:pt x="36" y="70"/>
                      </a:lnTo>
                      <a:lnTo>
                        <a:pt x="31" y="80"/>
                      </a:lnTo>
                      <a:lnTo>
                        <a:pt x="32" y="97"/>
                      </a:lnTo>
                      <a:lnTo>
                        <a:pt x="37" y="96"/>
                      </a:lnTo>
                      <a:lnTo>
                        <a:pt x="44" y="93"/>
                      </a:lnTo>
                      <a:lnTo>
                        <a:pt x="50" y="91"/>
                      </a:lnTo>
                      <a:lnTo>
                        <a:pt x="56" y="90"/>
                      </a:lnTo>
                      <a:lnTo>
                        <a:pt x="62" y="90"/>
                      </a:lnTo>
                      <a:lnTo>
                        <a:pt x="68" y="90"/>
                      </a:lnTo>
                      <a:lnTo>
                        <a:pt x="75" y="92"/>
                      </a:lnTo>
                      <a:lnTo>
                        <a:pt x="80" y="96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90" y="113"/>
                      </a:lnTo>
                      <a:lnTo>
                        <a:pt x="88" y="121"/>
                      </a:lnTo>
                      <a:lnTo>
                        <a:pt x="85" y="131"/>
                      </a:lnTo>
                      <a:lnTo>
                        <a:pt x="78" y="138"/>
                      </a:lnTo>
                      <a:lnTo>
                        <a:pt x="71" y="144"/>
                      </a:lnTo>
                      <a:lnTo>
                        <a:pt x="61" y="148"/>
                      </a:lnTo>
                      <a:lnTo>
                        <a:pt x="52" y="147"/>
                      </a:lnTo>
                      <a:lnTo>
                        <a:pt x="45" y="143"/>
                      </a:lnTo>
                      <a:lnTo>
                        <a:pt x="36" y="139"/>
                      </a:lnTo>
                      <a:lnTo>
                        <a:pt x="29" y="136"/>
                      </a:lnTo>
                      <a:lnTo>
                        <a:pt x="26" y="143"/>
                      </a:lnTo>
                      <a:lnTo>
                        <a:pt x="25" y="151"/>
                      </a:lnTo>
                      <a:lnTo>
                        <a:pt x="26" y="158"/>
                      </a:lnTo>
                      <a:lnTo>
                        <a:pt x="29" y="166"/>
                      </a:lnTo>
                      <a:lnTo>
                        <a:pt x="36" y="162"/>
                      </a:lnTo>
                      <a:lnTo>
                        <a:pt x="44" y="158"/>
                      </a:lnTo>
                      <a:lnTo>
                        <a:pt x="52" y="156"/>
                      </a:lnTo>
                      <a:lnTo>
                        <a:pt x="61" y="157"/>
                      </a:lnTo>
                      <a:lnTo>
                        <a:pt x="68" y="161"/>
                      </a:lnTo>
                      <a:lnTo>
                        <a:pt x="75" y="166"/>
                      </a:lnTo>
                      <a:lnTo>
                        <a:pt x="80" y="172"/>
                      </a:lnTo>
                      <a:lnTo>
                        <a:pt x="82" y="180"/>
                      </a:lnTo>
                      <a:lnTo>
                        <a:pt x="81" y="189"/>
                      </a:lnTo>
                      <a:lnTo>
                        <a:pt x="77" y="197"/>
                      </a:lnTo>
                      <a:lnTo>
                        <a:pt x="72" y="203"/>
                      </a:lnTo>
                      <a:lnTo>
                        <a:pt x="63" y="207"/>
                      </a:lnTo>
                      <a:lnTo>
                        <a:pt x="62" y="207"/>
                      </a:lnTo>
                      <a:lnTo>
                        <a:pt x="61" y="207"/>
                      </a:lnTo>
                      <a:lnTo>
                        <a:pt x="61" y="208"/>
                      </a:lnTo>
                      <a:lnTo>
                        <a:pt x="67" y="212"/>
                      </a:lnTo>
                      <a:lnTo>
                        <a:pt x="73" y="216"/>
                      </a:lnTo>
                      <a:lnTo>
                        <a:pt x="78" y="223"/>
                      </a:lnTo>
                      <a:lnTo>
                        <a:pt x="81" y="230"/>
                      </a:lnTo>
                      <a:lnTo>
                        <a:pt x="81" y="238"/>
                      </a:lnTo>
                      <a:lnTo>
                        <a:pt x="80" y="244"/>
                      </a:lnTo>
                      <a:lnTo>
                        <a:pt x="76" y="249"/>
                      </a:lnTo>
                      <a:lnTo>
                        <a:pt x="70" y="255"/>
                      </a:lnTo>
                      <a:lnTo>
                        <a:pt x="65" y="256"/>
                      </a:lnTo>
                      <a:lnTo>
                        <a:pt x="59" y="257"/>
                      </a:lnTo>
                      <a:lnTo>
                        <a:pt x="50" y="256"/>
                      </a:lnTo>
                      <a:lnTo>
                        <a:pt x="41" y="256"/>
                      </a:lnTo>
                      <a:lnTo>
                        <a:pt x="34" y="259"/>
                      </a:lnTo>
                      <a:lnTo>
                        <a:pt x="27" y="261"/>
                      </a:lnTo>
                      <a:lnTo>
                        <a:pt x="25" y="269"/>
                      </a:lnTo>
                      <a:lnTo>
                        <a:pt x="25" y="280"/>
                      </a:lnTo>
                      <a:lnTo>
                        <a:pt x="30" y="285"/>
                      </a:lnTo>
                      <a:lnTo>
                        <a:pt x="37" y="290"/>
                      </a:lnTo>
                      <a:lnTo>
                        <a:pt x="45" y="291"/>
                      </a:lnTo>
                      <a:lnTo>
                        <a:pt x="52" y="289"/>
                      </a:lnTo>
                      <a:lnTo>
                        <a:pt x="55" y="287"/>
                      </a:lnTo>
                      <a:lnTo>
                        <a:pt x="59" y="286"/>
                      </a:lnTo>
                      <a:lnTo>
                        <a:pt x="62" y="285"/>
                      </a:lnTo>
                      <a:lnTo>
                        <a:pt x="66" y="285"/>
                      </a:lnTo>
                      <a:lnTo>
                        <a:pt x="67" y="289"/>
                      </a:lnTo>
                      <a:lnTo>
                        <a:pt x="68" y="292"/>
                      </a:lnTo>
                      <a:lnTo>
                        <a:pt x="68" y="296"/>
                      </a:lnTo>
                      <a:lnTo>
                        <a:pt x="68" y="300"/>
                      </a:lnTo>
                      <a:lnTo>
                        <a:pt x="63" y="305"/>
                      </a:lnTo>
                      <a:lnTo>
                        <a:pt x="57" y="308"/>
                      </a:lnTo>
                      <a:lnTo>
                        <a:pt x="51" y="311"/>
                      </a:lnTo>
                      <a:lnTo>
                        <a:pt x="45" y="312"/>
                      </a:lnTo>
                      <a:lnTo>
                        <a:pt x="39" y="310"/>
                      </a:lnTo>
                      <a:lnTo>
                        <a:pt x="32" y="308"/>
                      </a:lnTo>
                      <a:lnTo>
                        <a:pt x="26" y="306"/>
                      </a:lnTo>
                      <a:lnTo>
                        <a:pt x="20" y="302"/>
                      </a:lnTo>
                      <a:lnTo>
                        <a:pt x="15" y="298"/>
                      </a:lnTo>
                      <a:lnTo>
                        <a:pt x="10" y="295"/>
                      </a:lnTo>
                      <a:lnTo>
                        <a:pt x="6" y="289"/>
                      </a:lnTo>
                      <a:lnTo>
                        <a:pt x="4" y="282"/>
                      </a:lnTo>
                      <a:lnTo>
                        <a:pt x="1" y="265"/>
                      </a:lnTo>
                      <a:lnTo>
                        <a:pt x="4" y="250"/>
                      </a:lnTo>
                      <a:lnTo>
                        <a:pt x="6" y="234"/>
                      </a:lnTo>
                      <a:lnTo>
                        <a:pt x="5" y="219"/>
                      </a:lnTo>
                      <a:lnTo>
                        <a:pt x="5" y="205"/>
                      </a:lnTo>
                      <a:lnTo>
                        <a:pt x="8" y="190"/>
                      </a:lnTo>
                      <a:lnTo>
                        <a:pt x="9" y="175"/>
                      </a:lnTo>
                      <a:lnTo>
                        <a:pt x="1" y="161"/>
                      </a:lnTo>
                      <a:lnTo>
                        <a:pt x="0" y="148"/>
                      </a:lnTo>
                      <a:lnTo>
                        <a:pt x="1" y="138"/>
                      </a:lnTo>
                      <a:lnTo>
                        <a:pt x="4" y="128"/>
                      </a:lnTo>
                      <a:lnTo>
                        <a:pt x="9" y="117"/>
                      </a:lnTo>
                      <a:lnTo>
                        <a:pt x="5" y="102"/>
                      </a:lnTo>
                      <a:lnTo>
                        <a:pt x="8" y="86"/>
                      </a:lnTo>
                      <a:lnTo>
                        <a:pt x="11" y="71"/>
                      </a:lnTo>
                      <a:lnTo>
                        <a:pt x="16" y="56"/>
                      </a:lnTo>
                      <a:lnTo>
                        <a:pt x="11" y="43"/>
                      </a:lnTo>
                      <a:lnTo>
                        <a:pt x="10" y="28"/>
                      </a:lnTo>
                      <a:lnTo>
                        <a:pt x="14" y="13"/>
                      </a:lnTo>
                      <a:lnTo>
                        <a:pt x="21" y="0"/>
                      </a:lnTo>
                      <a:lnTo>
                        <a:pt x="29" y="4"/>
                      </a:lnTo>
                      <a:lnTo>
                        <a:pt x="32" y="11"/>
                      </a:lnTo>
                      <a:lnTo>
                        <a:pt x="34" y="20"/>
                      </a:lnTo>
                      <a:lnTo>
                        <a:pt x="39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4" name="Freeform 39"/>
                <p:cNvSpPr>
                  <a:spLocks/>
                </p:cNvSpPr>
                <p:nvPr/>
              </p:nvSpPr>
              <p:spPr bwMode="auto">
                <a:xfrm>
                  <a:off x="4939" y="2243"/>
                  <a:ext cx="10" cy="6"/>
                </a:xfrm>
                <a:custGeom>
                  <a:avLst/>
                  <a:gdLst>
                    <a:gd name="T0" fmla="*/ 10 w 31"/>
                    <a:gd name="T1" fmla="*/ 3 h 20"/>
                    <a:gd name="T2" fmla="*/ 10 w 31"/>
                    <a:gd name="T3" fmla="*/ 4 h 20"/>
                    <a:gd name="T4" fmla="*/ 9 w 31"/>
                    <a:gd name="T5" fmla="*/ 5 h 20"/>
                    <a:gd name="T6" fmla="*/ 9 w 31"/>
                    <a:gd name="T7" fmla="*/ 6 h 20"/>
                    <a:gd name="T8" fmla="*/ 8 w 31"/>
                    <a:gd name="T9" fmla="*/ 6 h 20"/>
                    <a:gd name="T10" fmla="*/ 4 w 31"/>
                    <a:gd name="T11" fmla="*/ 6 h 20"/>
                    <a:gd name="T12" fmla="*/ 4 w 31"/>
                    <a:gd name="T13" fmla="*/ 6 h 20"/>
                    <a:gd name="T14" fmla="*/ 2 w 31"/>
                    <a:gd name="T15" fmla="*/ 5 h 20"/>
                    <a:gd name="T16" fmla="*/ 1 w 31"/>
                    <a:gd name="T17" fmla="*/ 4 h 20"/>
                    <a:gd name="T18" fmla="*/ 0 w 31"/>
                    <a:gd name="T19" fmla="*/ 3 h 20"/>
                    <a:gd name="T20" fmla="*/ 2 w 31"/>
                    <a:gd name="T21" fmla="*/ 1 h 20"/>
                    <a:gd name="T22" fmla="*/ 5 w 31"/>
                    <a:gd name="T23" fmla="*/ 0 h 20"/>
                    <a:gd name="T24" fmla="*/ 8 w 31"/>
                    <a:gd name="T25" fmla="*/ 0 h 20"/>
                    <a:gd name="T26" fmla="*/ 10 w 31"/>
                    <a:gd name="T27" fmla="*/ 3 h 2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1"/>
                    <a:gd name="T43" fmla="*/ 0 h 20"/>
                    <a:gd name="T44" fmla="*/ 31 w 31"/>
                    <a:gd name="T45" fmla="*/ 20 h 2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1" h="20">
                      <a:moveTo>
                        <a:pt x="31" y="9"/>
                      </a:moveTo>
                      <a:lnTo>
                        <a:pt x="31" y="14"/>
                      </a:lnTo>
                      <a:lnTo>
                        <a:pt x="29" y="16"/>
                      </a:lnTo>
                      <a:lnTo>
                        <a:pt x="27" y="19"/>
                      </a:lnTo>
                      <a:lnTo>
                        <a:pt x="24" y="20"/>
                      </a:lnTo>
                      <a:lnTo>
                        <a:pt x="12" y="20"/>
                      </a:lnTo>
                      <a:lnTo>
                        <a:pt x="11" y="19"/>
                      </a:lnTo>
                      <a:lnTo>
                        <a:pt x="7" y="16"/>
                      </a:lnTo>
                      <a:lnTo>
                        <a:pt x="2" y="12"/>
                      </a:lnTo>
                      <a:lnTo>
                        <a:pt x="0" y="9"/>
                      </a:lnTo>
                      <a:lnTo>
                        <a:pt x="5" y="4"/>
                      </a:ln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1" y="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5" name="Freeform 40"/>
                <p:cNvSpPr>
                  <a:spLocks/>
                </p:cNvSpPr>
                <p:nvPr/>
              </p:nvSpPr>
              <p:spPr bwMode="auto">
                <a:xfrm>
                  <a:off x="4991" y="2265"/>
                  <a:ext cx="62" cy="113"/>
                </a:xfrm>
                <a:custGeom>
                  <a:avLst/>
                  <a:gdLst>
                    <a:gd name="T0" fmla="*/ 7 w 188"/>
                    <a:gd name="T1" fmla="*/ 18 h 338"/>
                    <a:gd name="T2" fmla="*/ 11 w 188"/>
                    <a:gd name="T3" fmla="*/ 31 h 338"/>
                    <a:gd name="T4" fmla="*/ 16 w 188"/>
                    <a:gd name="T5" fmla="*/ 43 h 338"/>
                    <a:gd name="T6" fmla="*/ 21 w 188"/>
                    <a:gd name="T7" fmla="*/ 55 h 338"/>
                    <a:gd name="T8" fmla="*/ 28 w 188"/>
                    <a:gd name="T9" fmla="*/ 66 h 338"/>
                    <a:gd name="T10" fmla="*/ 35 w 188"/>
                    <a:gd name="T11" fmla="*/ 77 h 338"/>
                    <a:gd name="T12" fmla="*/ 42 w 188"/>
                    <a:gd name="T13" fmla="*/ 88 h 338"/>
                    <a:gd name="T14" fmla="*/ 51 w 188"/>
                    <a:gd name="T15" fmla="*/ 98 h 338"/>
                    <a:gd name="T16" fmla="*/ 61 w 188"/>
                    <a:gd name="T17" fmla="*/ 108 h 338"/>
                    <a:gd name="T18" fmla="*/ 61 w 188"/>
                    <a:gd name="T19" fmla="*/ 109 h 338"/>
                    <a:gd name="T20" fmla="*/ 62 w 188"/>
                    <a:gd name="T21" fmla="*/ 110 h 338"/>
                    <a:gd name="T22" fmla="*/ 62 w 188"/>
                    <a:gd name="T23" fmla="*/ 111 h 338"/>
                    <a:gd name="T24" fmla="*/ 62 w 188"/>
                    <a:gd name="T25" fmla="*/ 112 h 338"/>
                    <a:gd name="T26" fmla="*/ 59 w 188"/>
                    <a:gd name="T27" fmla="*/ 113 h 338"/>
                    <a:gd name="T28" fmla="*/ 57 w 188"/>
                    <a:gd name="T29" fmla="*/ 113 h 338"/>
                    <a:gd name="T30" fmla="*/ 55 w 188"/>
                    <a:gd name="T31" fmla="*/ 113 h 338"/>
                    <a:gd name="T32" fmla="*/ 53 w 188"/>
                    <a:gd name="T33" fmla="*/ 112 h 338"/>
                    <a:gd name="T34" fmla="*/ 51 w 188"/>
                    <a:gd name="T35" fmla="*/ 111 h 338"/>
                    <a:gd name="T36" fmla="*/ 49 w 188"/>
                    <a:gd name="T37" fmla="*/ 110 h 338"/>
                    <a:gd name="T38" fmla="*/ 47 w 188"/>
                    <a:gd name="T39" fmla="*/ 109 h 338"/>
                    <a:gd name="T40" fmla="*/ 45 w 188"/>
                    <a:gd name="T41" fmla="*/ 108 h 338"/>
                    <a:gd name="T42" fmla="*/ 34 w 188"/>
                    <a:gd name="T43" fmla="*/ 99 h 338"/>
                    <a:gd name="T44" fmla="*/ 25 w 188"/>
                    <a:gd name="T45" fmla="*/ 89 h 338"/>
                    <a:gd name="T46" fmla="*/ 17 w 188"/>
                    <a:gd name="T47" fmla="*/ 78 h 338"/>
                    <a:gd name="T48" fmla="*/ 12 w 188"/>
                    <a:gd name="T49" fmla="*/ 66 h 338"/>
                    <a:gd name="T50" fmla="*/ 7 w 188"/>
                    <a:gd name="T51" fmla="*/ 53 h 338"/>
                    <a:gd name="T52" fmla="*/ 4 w 188"/>
                    <a:gd name="T53" fmla="*/ 40 h 338"/>
                    <a:gd name="T54" fmla="*/ 1 w 188"/>
                    <a:gd name="T55" fmla="*/ 26 h 338"/>
                    <a:gd name="T56" fmla="*/ 0 w 188"/>
                    <a:gd name="T57" fmla="*/ 13 h 338"/>
                    <a:gd name="T58" fmla="*/ 1 w 188"/>
                    <a:gd name="T59" fmla="*/ 9 h 338"/>
                    <a:gd name="T60" fmla="*/ 1 w 188"/>
                    <a:gd name="T61" fmla="*/ 6 h 338"/>
                    <a:gd name="T62" fmla="*/ 2 w 188"/>
                    <a:gd name="T63" fmla="*/ 3 h 338"/>
                    <a:gd name="T64" fmla="*/ 4 w 188"/>
                    <a:gd name="T65" fmla="*/ 0 h 338"/>
                    <a:gd name="T66" fmla="*/ 7 w 188"/>
                    <a:gd name="T67" fmla="*/ 4 h 338"/>
                    <a:gd name="T68" fmla="*/ 7 w 188"/>
                    <a:gd name="T69" fmla="*/ 8 h 338"/>
                    <a:gd name="T70" fmla="*/ 6 w 188"/>
                    <a:gd name="T71" fmla="*/ 14 h 338"/>
                    <a:gd name="T72" fmla="*/ 7 w 188"/>
                    <a:gd name="T73" fmla="*/ 18 h 338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88"/>
                    <a:gd name="T112" fmla="*/ 0 h 338"/>
                    <a:gd name="T113" fmla="*/ 188 w 188"/>
                    <a:gd name="T114" fmla="*/ 338 h 338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88" h="338">
                      <a:moveTo>
                        <a:pt x="21" y="55"/>
                      </a:moveTo>
                      <a:lnTo>
                        <a:pt x="34" y="92"/>
                      </a:lnTo>
                      <a:lnTo>
                        <a:pt x="49" y="128"/>
                      </a:lnTo>
                      <a:lnTo>
                        <a:pt x="65" y="164"/>
                      </a:lnTo>
                      <a:lnTo>
                        <a:pt x="84" y="198"/>
                      </a:lnTo>
                      <a:lnTo>
                        <a:pt x="105" y="231"/>
                      </a:lnTo>
                      <a:lnTo>
                        <a:pt x="128" y="264"/>
                      </a:lnTo>
                      <a:lnTo>
                        <a:pt x="154" y="294"/>
                      </a:lnTo>
                      <a:lnTo>
                        <a:pt x="184" y="322"/>
                      </a:lnTo>
                      <a:lnTo>
                        <a:pt x="186" y="325"/>
                      </a:lnTo>
                      <a:lnTo>
                        <a:pt x="188" y="328"/>
                      </a:lnTo>
                      <a:lnTo>
                        <a:pt x="188" y="332"/>
                      </a:lnTo>
                      <a:lnTo>
                        <a:pt x="187" y="336"/>
                      </a:lnTo>
                      <a:lnTo>
                        <a:pt x="179" y="338"/>
                      </a:lnTo>
                      <a:lnTo>
                        <a:pt x="173" y="338"/>
                      </a:lnTo>
                      <a:lnTo>
                        <a:pt x="167" y="337"/>
                      </a:lnTo>
                      <a:lnTo>
                        <a:pt x="161" y="335"/>
                      </a:lnTo>
                      <a:lnTo>
                        <a:pt x="154" y="332"/>
                      </a:lnTo>
                      <a:lnTo>
                        <a:pt x="148" y="328"/>
                      </a:lnTo>
                      <a:lnTo>
                        <a:pt x="142" y="326"/>
                      </a:lnTo>
                      <a:lnTo>
                        <a:pt x="136" y="323"/>
                      </a:lnTo>
                      <a:lnTo>
                        <a:pt x="102" y="296"/>
                      </a:lnTo>
                      <a:lnTo>
                        <a:pt x="75" y="265"/>
                      </a:lnTo>
                      <a:lnTo>
                        <a:pt x="52" y="233"/>
                      </a:lnTo>
                      <a:lnTo>
                        <a:pt x="35" y="197"/>
                      </a:lnTo>
                      <a:lnTo>
                        <a:pt x="21" y="158"/>
                      </a:lnTo>
                      <a:lnTo>
                        <a:pt x="11" y="120"/>
                      </a:lnTo>
                      <a:lnTo>
                        <a:pt x="4" y="79"/>
                      </a:lnTo>
                      <a:lnTo>
                        <a:pt x="0" y="38"/>
                      </a:lnTo>
                      <a:lnTo>
                        <a:pt x="2" y="28"/>
                      </a:lnTo>
                      <a:lnTo>
                        <a:pt x="3" y="18"/>
                      </a:lnTo>
                      <a:lnTo>
                        <a:pt x="5" y="8"/>
                      </a:lnTo>
                      <a:lnTo>
                        <a:pt x="11" y="0"/>
                      </a:lnTo>
                      <a:lnTo>
                        <a:pt x="20" y="12"/>
                      </a:lnTo>
                      <a:lnTo>
                        <a:pt x="20" y="25"/>
                      </a:lnTo>
                      <a:lnTo>
                        <a:pt x="19" y="41"/>
                      </a:lnTo>
                      <a:lnTo>
                        <a:pt x="21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4939" y="2265"/>
                  <a:ext cx="10" cy="7"/>
                </a:xfrm>
                <a:custGeom>
                  <a:avLst/>
                  <a:gdLst>
                    <a:gd name="T0" fmla="*/ 10 w 31"/>
                    <a:gd name="T1" fmla="*/ 4 h 21"/>
                    <a:gd name="T2" fmla="*/ 10 w 31"/>
                    <a:gd name="T3" fmla="*/ 5 h 21"/>
                    <a:gd name="T4" fmla="*/ 9 w 31"/>
                    <a:gd name="T5" fmla="*/ 5 h 21"/>
                    <a:gd name="T6" fmla="*/ 8 w 31"/>
                    <a:gd name="T7" fmla="*/ 6 h 21"/>
                    <a:gd name="T8" fmla="*/ 7 w 31"/>
                    <a:gd name="T9" fmla="*/ 7 h 21"/>
                    <a:gd name="T10" fmla="*/ 5 w 31"/>
                    <a:gd name="T11" fmla="*/ 7 h 21"/>
                    <a:gd name="T12" fmla="*/ 3 w 31"/>
                    <a:gd name="T13" fmla="*/ 5 h 21"/>
                    <a:gd name="T14" fmla="*/ 1 w 31"/>
                    <a:gd name="T15" fmla="*/ 4 h 21"/>
                    <a:gd name="T16" fmla="*/ 0 w 31"/>
                    <a:gd name="T17" fmla="*/ 3 h 21"/>
                    <a:gd name="T18" fmla="*/ 2 w 31"/>
                    <a:gd name="T19" fmla="*/ 1 h 21"/>
                    <a:gd name="T20" fmla="*/ 6 w 31"/>
                    <a:gd name="T21" fmla="*/ 0 h 21"/>
                    <a:gd name="T22" fmla="*/ 9 w 31"/>
                    <a:gd name="T23" fmla="*/ 1 h 21"/>
                    <a:gd name="T24" fmla="*/ 10 w 31"/>
                    <a:gd name="T25" fmla="*/ 4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21"/>
                    <a:gd name="T41" fmla="*/ 31 w 31"/>
                    <a:gd name="T42" fmla="*/ 21 h 2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21">
                      <a:moveTo>
                        <a:pt x="31" y="11"/>
                      </a:moveTo>
                      <a:lnTo>
                        <a:pt x="31" y="15"/>
                      </a:lnTo>
                      <a:lnTo>
                        <a:pt x="29" y="16"/>
                      </a:lnTo>
                      <a:lnTo>
                        <a:pt x="26" y="19"/>
                      </a:lnTo>
                      <a:lnTo>
                        <a:pt x="23" y="21"/>
                      </a:lnTo>
                      <a:lnTo>
                        <a:pt x="16" y="20"/>
                      </a:lnTo>
                      <a:lnTo>
                        <a:pt x="8" y="16"/>
                      </a:lnTo>
                      <a:lnTo>
                        <a:pt x="3" y="11"/>
                      </a:lnTo>
                      <a:lnTo>
                        <a:pt x="0" y="8"/>
                      </a:lnTo>
                      <a:lnTo>
                        <a:pt x="7" y="4"/>
                      </a:lnTo>
                      <a:lnTo>
                        <a:pt x="18" y="0"/>
                      </a:lnTo>
                      <a:lnTo>
                        <a:pt x="28" y="3"/>
                      </a:lnTo>
                      <a:lnTo>
                        <a:pt x="31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7" name="Freeform 42"/>
                <p:cNvSpPr>
                  <a:spLocks/>
                </p:cNvSpPr>
                <p:nvPr/>
              </p:nvSpPr>
              <p:spPr bwMode="auto">
                <a:xfrm>
                  <a:off x="4470" y="2280"/>
                  <a:ext cx="406" cy="251"/>
                </a:xfrm>
                <a:custGeom>
                  <a:avLst/>
                  <a:gdLst>
                    <a:gd name="T0" fmla="*/ 271 w 1217"/>
                    <a:gd name="T1" fmla="*/ 3 h 754"/>
                    <a:gd name="T2" fmla="*/ 263 w 1217"/>
                    <a:gd name="T3" fmla="*/ 6 h 754"/>
                    <a:gd name="T4" fmla="*/ 242 w 1217"/>
                    <a:gd name="T5" fmla="*/ 7 h 754"/>
                    <a:gd name="T6" fmla="*/ 221 w 1217"/>
                    <a:gd name="T7" fmla="*/ 8 h 754"/>
                    <a:gd name="T8" fmla="*/ 199 w 1217"/>
                    <a:gd name="T9" fmla="*/ 9 h 754"/>
                    <a:gd name="T10" fmla="*/ 178 w 1217"/>
                    <a:gd name="T11" fmla="*/ 10 h 754"/>
                    <a:gd name="T12" fmla="*/ 157 w 1217"/>
                    <a:gd name="T13" fmla="*/ 12 h 754"/>
                    <a:gd name="T14" fmla="*/ 136 w 1217"/>
                    <a:gd name="T15" fmla="*/ 14 h 754"/>
                    <a:gd name="T16" fmla="*/ 114 w 1217"/>
                    <a:gd name="T17" fmla="*/ 15 h 754"/>
                    <a:gd name="T18" fmla="*/ 93 w 1217"/>
                    <a:gd name="T19" fmla="*/ 16 h 754"/>
                    <a:gd name="T20" fmla="*/ 71 w 1217"/>
                    <a:gd name="T21" fmla="*/ 19 h 754"/>
                    <a:gd name="T22" fmla="*/ 51 w 1217"/>
                    <a:gd name="T23" fmla="*/ 22 h 754"/>
                    <a:gd name="T24" fmla="*/ 40 w 1217"/>
                    <a:gd name="T25" fmla="*/ 25 h 754"/>
                    <a:gd name="T26" fmla="*/ 35 w 1217"/>
                    <a:gd name="T27" fmla="*/ 26 h 754"/>
                    <a:gd name="T28" fmla="*/ 30 w 1217"/>
                    <a:gd name="T29" fmla="*/ 28 h 754"/>
                    <a:gd name="T30" fmla="*/ 34 w 1217"/>
                    <a:gd name="T31" fmla="*/ 35 h 754"/>
                    <a:gd name="T32" fmla="*/ 53 w 1217"/>
                    <a:gd name="T33" fmla="*/ 47 h 754"/>
                    <a:gd name="T34" fmla="*/ 77 w 1217"/>
                    <a:gd name="T35" fmla="*/ 62 h 754"/>
                    <a:gd name="T36" fmla="*/ 101 w 1217"/>
                    <a:gd name="T37" fmla="*/ 76 h 754"/>
                    <a:gd name="T38" fmla="*/ 143 w 1217"/>
                    <a:gd name="T39" fmla="*/ 98 h 754"/>
                    <a:gd name="T40" fmla="*/ 183 w 1217"/>
                    <a:gd name="T41" fmla="*/ 120 h 754"/>
                    <a:gd name="T42" fmla="*/ 224 w 1217"/>
                    <a:gd name="T43" fmla="*/ 143 h 754"/>
                    <a:gd name="T44" fmla="*/ 265 w 1217"/>
                    <a:gd name="T45" fmla="*/ 167 h 754"/>
                    <a:gd name="T46" fmla="*/ 305 w 1217"/>
                    <a:gd name="T47" fmla="*/ 191 h 754"/>
                    <a:gd name="T48" fmla="*/ 328 w 1217"/>
                    <a:gd name="T49" fmla="*/ 204 h 754"/>
                    <a:gd name="T50" fmla="*/ 342 w 1217"/>
                    <a:gd name="T51" fmla="*/ 212 h 754"/>
                    <a:gd name="T52" fmla="*/ 356 w 1217"/>
                    <a:gd name="T53" fmla="*/ 221 h 754"/>
                    <a:gd name="T54" fmla="*/ 370 w 1217"/>
                    <a:gd name="T55" fmla="*/ 229 h 754"/>
                    <a:gd name="T56" fmla="*/ 385 w 1217"/>
                    <a:gd name="T57" fmla="*/ 237 h 754"/>
                    <a:gd name="T58" fmla="*/ 398 w 1217"/>
                    <a:gd name="T59" fmla="*/ 244 h 754"/>
                    <a:gd name="T60" fmla="*/ 406 w 1217"/>
                    <a:gd name="T61" fmla="*/ 251 h 754"/>
                    <a:gd name="T62" fmla="*/ 401 w 1217"/>
                    <a:gd name="T63" fmla="*/ 250 h 754"/>
                    <a:gd name="T64" fmla="*/ 377 w 1217"/>
                    <a:gd name="T65" fmla="*/ 237 h 754"/>
                    <a:gd name="T66" fmla="*/ 342 w 1217"/>
                    <a:gd name="T67" fmla="*/ 219 h 754"/>
                    <a:gd name="T68" fmla="*/ 308 w 1217"/>
                    <a:gd name="T69" fmla="*/ 202 h 754"/>
                    <a:gd name="T70" fmla="*/ 273 w 1217"/>
                    <a:gd name="T71" fmla="*/ 184 h 754"/>
                    <a:gd name="T72" fmla="*/ 239 w 1217"/>
                    <a:gd name="T73" fmla="*/ 166 h 754"/>
                    <a:gd name="T74" fmla="*/ 205 w 1217"/>
                    <a:gd name="T75" fmla="*/ 149 h 754"/>
                    <a:gd name="T76" fmla="*/ 174 w 1217"/>
                    <a:gd name="T77" fmla="*/ 132 h 754"/>
                    <a:gd name="T78" fmla="*/ 142 w 1217"/>
                    <a:gd name="T79" fmla="*/ 116 h 754"/>
                    <a:gd name="T80" fmla="*/ 111 w 1217"/>
                    <a:gd name="T81" fmla="*/ 100 h 754"/>
                    <a:gd name="T82" fmla="*/ 79 w 1217"/>
                    <a:gd name="T83" fmla="*/ 82 h 754"/>
                    <a:gd name="T84" fmla="*/ 49 w 1217"/>
                    <a:gd name="T85" fmla="*/ 64 h 754"/>
                    <a:gd name="T86" fmla="*/ 29 w 1217"/>
                    <a:gd name="T87" fmla="*/ 52 h 754"/>
                    <a:gd name="T88" fmla="*/ 11 w 1217"/>
                    <a:gd name="T89" fmla="*/ 40 h 754"/>
                    <a:gd name="T90" fmla="*/ 0 w 1217"/>
                    <a:gd name="T91" fmla="*/ 26 h 754"/>
                    <a:gd name="T92" fmla="*/ 2 w 1217"/>
                    <a:gd name="T93" fmla="*/ 18 h 754"/>
                    <a:gd name="T94" fmla="*/ 11 w 1217"/>
                    <a:gd name="T95" fmla="*/ 14 h 754"/>
                    <a:gd name="T96" fmla="*/ 20 w 1217"/>
                    <a:gd name="T97" fmla="*/ 12 h 754"/>
                    <a:gd name="T98" fmla="*/ 41 w 1217"/>
                    <a:gd name="T99" fmla="*/ 10 h 754"/>
                    <a:gd name="T100" fmla="*/ 83 w 1217"/>
                    <a:gd name="T101" fmla="*/ 6 h 754"/>
                    <a:gd name="T102" fmla="*/ 125 w 1217"/>
                    <a:gd name="T103" fmla="*/ 4 h 754"/>
                    <a:gd name="T104" fmla="*/ 168 w 1217"/>
                    <a:gd name="T105" fmla="*/ 3 h 754"/>
                    <a:gd name="T106" fmla="*/ 211 w 1217"/>
                    <a:gd name="T107" fmla="*/ 2 h 754"/>
                    <a:gd name="T108" fmla="*/ 254 w 1217"/>
                    <a:gd name="T109" fmla="*/ 0 h 754"/>
                    <a:gd name="T110" fmla="*/ 261 w 1217"/>
                    <a:gd name="T111" fmla="*/ 0 h 754"/>
                    <a:gd name="T112" fmla="*/ 267 w 1217"/>
                    <a:gd name="T113" fmla="*/ 0 h 75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217"/>
                    <a:gd name="T172" fmla="*/ 0 h 754"/>
                    <a:gd name="T173" fmla="*/ 1217 w 1217"/>
                    <a:gd name="T174" fmla="*/ 754 h 754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217" h="754">
                      <a:moveTo>
                        <a:pt x="812" y="3"/>
                      </a:moveTo>
                      <a:lnTo>
                        <a:pt x="813" y="7"/>
                      </a:lnTo>
                      <a:lnTo>
                        <a:pt x="813" y="10"/>
                      </a:lnTo>
                      <a:lnTo>
                        <a:pt x="812" y="12"/>
                      </a:lnTo>
                      <a:lnTo>
                        <a:pt x="809" y="15"/>
                      </a:lnTo>
                      <a:lnTo>
                        <a:pt x="788" y="17"/>
                      </a:lnTo>
                      <a:lnTo>
                        <a:pt x="767" y="19"/>
                      </a:lnTo>
                      <a:lnTo>
                        <a:pt x="746" y="21"/>
                      </a:lnTo>
                      <a:lnTo>
                        <a:pt x="725" y="22"/>
                      </a:lnTo>
                      <a:lnTo>
                        <a:pt x="703" y="23"/>
                      </a:lnTo>
                      <a:lnTo>
                        <a:pt x="682" y="24"/>
                      </a:lnTo>
                      <a:lnTo>
                        <a:pt x="661" y="24"/>
                      </a:lnTo>
                      <a:lnTo>
                        <a:pt x="640" y="24"/>
                      </a:lnTo>
                      <a:lnTo>
                        <a:pt x="619" y="26"/>
                      </a:lnTo>
                      <a:lnTo>
                        <a:pt x="596" y="26"/>
                      </a:lnTo>
                      <a:lnTo>
                        <a:pt x="575" y="27"/>
                      </a:lnTo>
                      <a:lnTo>
                        <a:pt x="554" y="28"/>
                      </a:lnTo>
                      <a:lnTo>
                        <a:pt x="533" y="29"/>
                      </a:lnTo>
                      <a:lnTo>
                        <a:pt x="512" y="31"/>
                      </a:lnTo>
                      <a:lnTo>
                        <a:pt x="491" y="33"/>
                      </a:lnTo>
                      <a:lnTo>
                        <a:pt x="470" y="36"/>
                      </a:lnTo>
                      <a:lnTo>
                        <a:pt x="448" y="38"/>
                      </a:lnTo>
                      <a:lnTo>
                        <a:pt x="429" y="39"/>
                      </a:lnTo>
                      <a:lnTo>
                        <a:pt x="407" y="41"/>
                      </a:lnTo>
                      <a:lnTo>
                        <a:pt x="385" y="42"/>
                      </a:lnTo>
                      <a:lnTo>
                        <a:pt x="364" y="43"/>
                      </a:lnTo>
                      <a:lnTo>
                        <a:pt x="343" y="44"/>
                      </a:lnTo>
                      <a:lnTo>
                        <a:pt x="320" y="46"/>
                      </a:lnTo>
                      <a:lnTo>
                        <a:pt x="299" y="47"/>
                      </a:lnTo>
                      <a:lnTo>
                        <a:pt x="278" y="48"/>
                      </a:lnTo>
                      <a:lnTo>
                        <a:pt x="256" y="51"/>
                      </a:lnTo>
                      <a:lnTo>
                        <a:pt x="235" y="53"/>
                      </a:lnTo>
                      <a:lnTo>
                        <a:pt x="214" y="56"/>
                      </a:lnTo>
                      <a:lnTo>
                        <a:pt x="194" y="58"/>
                      </a:lnTo>
                      <a:lnTo>
                        <a:pt x="172" y="62"/>
                      </a:lnTo>
                      <a:lnTo>
                        <a:pt x="153" y="67"/>
                      </a:lnTo>
                      <a:lnTo>
                        <a:pt x="133" y="72"/>
                      </a:lnTo>
                      <a:lnTo>
                        <a:pt x="126" y="73"/>
                      </a:lnTo>
                      <a:lnTo>
                        <a:pt x="121" y="74"/>
                      </a:lnTo>
                      <a:lnTo>
                        <a:pt x="115" y="74"/>
                      </a:lnTo>
                      <a:lnTo>
                        <a:pt x="110" y="75"/>
                      </a:lnTo>
                      <a:lnTo>
                        <a:pt x="104" y="77"/>
                      </a:lnTo>
                      <a:lnTo>
                        <a:pt x="99" y="78"/>
                      </a:lnTo>
                      <a:lnTo>
                        <a:pt x="94" y="80"/>
                      </a:lnTo>
                      <a:lnTo>
                        <a:pt x="89" y="83"/>
                      </a:lnTo>
                      <a:lnTo>
                        <a:pt x="90" y="93"/>
                      </a:lnTo>
                      <a:lnTo>
                        <a:pt x="95" y="100"/>
                      </a:lnTo>
                      <a:lnTo>
                        <a:pt x="102" y="106"/>
                      </a:lnTo>
                      <a:lnTo>
                        <a:pt x="109" y="111"/>
                      </a:lnTo>
                      <a:lnTo>
                        <a:pt x="134" y="126"/>
                      </a:lnTo>
                      <a:lnTo>
                        <a:pt x="158" y="140"/>
                      </a:lnTo>
                      <a:lnTo>
                        <a:pt x="182" y="156"/>
                      </a:lnTo>
                      <a:lnTo>
                        <a:pt x="206" y="171"/>
                      </a:lnTo>
                      <a:lnTo>
                        <a:pt x="231" y="186"/>
                      </a:lnTo>
                      <a:lnTo>
                        <a:pt x="255" y="201"/>
                      </a:lnTo>
                      <a:lnTo>
                        <a:pt x="279" y="215"/>
                      </a:lnTo>
                      <a:lnTo>
                        <a:pt x="304" y="228"/>
                      </a:lnTo>
                      <a:lnTo>
                        <a:pt x="345" y="249"/>
                      </a:lnTo>
                      <a:lnTo>
                        <a:pt x="388" y="271"/>
                      </a:lnTo>
                      <a:lnTo>
                        <a:pt x="429" y="293"/>
                      </a:lnTo>
                      <a:lnTo>
                        <a:pt x="470" y="315"/>
                      </a:lnTo>
                      <a:lnTo>
                        <a:pt x="511" y="338"/>
                      </a:lnTo>
                      <a:lnTo>
                        <a:pt x="550" y="361"/>
                      </a:lnTo>
                      <a:lnTo>
                        <a:pt x="591" y="384"/>
                      </a:lnTo>
                      <a:lnTo>
                        <a:pt x="633" y="407"/>
                      </a:lnTo>
                      <a:lnTo>
                        <a:pt x="672" y="431"/>
                      </a:lnTo>
                      <a:lnTo>
                        <a:pt x="713" y="454"/>
                      </a:lnTo>
                      <a:lnTo>
                        <a:pt x="753" y="478"/>
                      </a:lnTo>
                      <a:lnTo>
                        <a:pt x="794" y="503"/>
                      </a:lnTo>
                      <a:lnTo>
                        <a:pt x="834" y="526"/>
                      </a:lnTo>
                      <a:lnTo>
                        <a:pt x="874" y="550"/>
                      </a:lnTo>
                      <a:lnTo>
                        <a:pt x="915" y="575"/>
                      </a:lnTo>
                      <a:lnTo>
                        <a:pt x="955" y="599"/>
                      </a:lnTo>
                      <a:lnTo>
                        <a:pt x="969" y="606"/>
                      </a:lnTo>
                      <a:lnTo>
                        <a:pt x="983" y="613"/>
                      </a:lnTo>
                      <a:lnTo>
                        <a:pt x="998" y="622"/>
                      </a:lnTo>
                      <a:lnTo>
                        <a:pt x="1012" y="630"/>
                      </a:lnTo>
                      <a:lnTo>
                        <a:pt x="1025" y="638"/>
                      </a:lnTo>
                      <a:lnTo>
                        <a:pt x="1040" y="647"/>
                      </a:lnTo>
                      <a:lnTo>
                        <a:pt x="1054" y="654"/>
                      </a:lnTo>
                      <a:lnTo>
                        <a:pt x="1068" y="663"/>
                      </a:lnTo>
                      <a:lnTo>
                        <a:pt x="1083" y="672"/>
                      </a:lnTo>
                      <a:lnTo>
                        <a:pt x="1096" y="679"/>
                      </a:lnTo>
                      <a:lnTo>
                        <a:pt x="1110" y="688"/>
                      </a:lnTo>
                      <a:lnTo>
                        <a:pt x="1125" y="695"/>
                      </a:lnTo>
                      <a:lnTo>
                        <a:pt x="1140" y="704"/>
                      </a:lnTo>
                      <a:lnTo>
                        <a:pt x="1153" y="712"/>
                      </a:lnTo>
                      <a:lnTo>
                        <a:pt x="1168" y="718"/>
                      </a:lnTo>
                      <a:lnTo>
                        <a:pt x="1183" y="725"/>
                      </a:lnTo>
                      <a:lnTo>
                        <a:pt x="1192" y="732"/>
                      </a:lnTo>
                      <a:lnTo>
                        <a:pt x="1202" y="736"/>
                      </a:lnTo>
                      <a:lnTo>
                        <a:pt x="1212" y="743"/>
                      </a:lnTo>
                      <a:lnTo>
                        <a:pt x="1217" y="753"/>
                      </a:lnTo>
                      <a:lnTo>
                        <a:pt x="1212" y="754"/>
                      </a:lnTo>
                      <a:lnTo>
                        <a:pt x="1207" y="753"/>
                      </a:lnTo>
                      <a:lnTo>
                        <a:pt x="1202" y="750"/>
                      </a:lnTo>
                      <a:lnTo>
                        <a:pt x="1197" y="749"/>
                      </a:lnTo>
                      <a:lnTo>
                        <a:pt x="1162" y="732"/>
                      </a:lnTo>
                      <a:lnTo>
                        <a:pt x="1129" y="713"/>
                      </a:lnTo>
                      <a:lnTo>
                        <a:pt x="1094" y="695"/>
                      </a:lnTo>
                      <a:lnTo>
                        <a:pt x="1059" y="678"/>
                      </a:lnTo>
                      <a:lnTo>
                        <a:pt x="1025" y="659"/>
                      </a:lnTo>
                      <a:lnTo>
                        <a:pt x="991" y="642"/>
                      </a:lnTo>
                      <a:lnTo>
                        <a:pt x="957" y="623"/>
                      </a:lnTo>
                      <a:lnTo>
                        <a:pt x="922" y="606"/>
                      </a:lnTo>
                      <a:lnTo>
                        <a:pt x="889" y="589"/>
                      </a:lnTo>
                      <a:lnTo>
                        <a:pt x="854" y="570"/>
                      </a:lnTo>
                      <a:lnTo>
                        <a:pt x="819" y="553"/>
                      </a:lnTo>
                      <a:lnTo>
                        <a:pt x="785" y="535"/>
                      </a:lnTo>
                      <a:lnTo>
                        <a:pt x="751" y="518"/>
                      </a:lnTo>
                      <a:lnTo>
                        <a:pt x="716" y="500"/>
                      </a:lnTo>
                      <a:lnTo>
                        <a:pt x="681" y="484"/>
                      </a:lnTo>
                      <a:lnTo>
                        <a:pt x="646" y="467"/>
                      </a:lnTo>
                      <a:lnTo>
                        <a:pt x="615" y="449"/>
                      </a:lnTo>
                      <a:lnTo>
                        <a:pt x="584" y="432"/>
                      </a:lnTo>
                      <a:lnTo>
                        <a:pt x="553" y="415"/>
                      </a:lnTo>
                      <a:lnTo>
                        <a:pt x="521" y="398"/>
                      </a:lnTo>
                      <a:lnTo>
                        <a:pt x="490" y="382"/>
                      </a:lnTo>
                      <a:lnTo>
                        <a:pt x="458" y="365"/>
                      </a:lnTo>
                      <a:lnTo>
                        <a:pt x="426" y="349"/>
                      </a:lnTo>
                      <a:lnTo>
                        <a:pt x="395" y="333"/>
                      </a:lnTo>
                      <a:lnTo>
                        <a:pt x="364" y="315"/>
                      </a:lnTo>
                      <a:lnTo>
                        <a:pt x="332" y="299"/>
                      </a:lnTo>
                      <a:lnTo>
                        <a:pt x="301" y="282"/>
                      </a:lnTo>
                      <a:lnTo>
                        <a:pt x="269" y="264"/>
                      </a:lnTo>
                      <a:lnTo>
                        <a:pt x="238" y="247"/>
                      </a:lnTo>
                      <a:lnTo>
                        <a:pt x="207" y="228"/>
                      </a:lnTo>
                      <a:lnTo>
                        <a:pt x="176" y="210"/>
                      </a:lnTo>
                      <a:lnTo>
                        <a:pt x="146" y="191"/>
                      </a:lnTo>
                      <a:lnTo>
                        <a:pt x="128" y="179"/>
                      </a:lnTo>
                      <a:lnTo>
                        <a:pt x="108" y="167"/>
                      </a:lnTo>
                      <a:lnTo>
                        <a:pt x="88" y="156"/>
                      </a:lnTo>
                      <a:lnTo>
                        <a:pt x="69" y="145"/>
                      </a:lnTo>
                      <a:lnTo>
                        <a:pt x="51" y="133"/>
                      </a:lnTo>
                      <a:lnTo>
                        <a:pt x="32" y="119"/>
                      </a:lnTo>
                      <a:lnTo>
                        <a:pt x="16" y="104"/>
                      </a:lnTo>
                      <a:lnTo>
                        <a:pt x="1" y="85"/>
                      </a:lnTo>
                      <a:lnTo>
                        <a:pt x="0" y="77"/>
                      </a:lnTo>
                      <a:lnTo>
                        <a:pt x="0" y="69"/>
                      </a:lnTo>
                      <a:lnTo>
                        <a:pt x="1" y="61"/>
                      </a:lnTo>
                      <a:lnTo>
                        <a:pt x="6" y="53"/>
                      </a:lnTo>
                      <a:lnTo>
                        <a:pt x="15" y="48"/>
                      </a:lnTo>
                      <a:lnTo>
                        <a:pt x="23" y="46"/>
                      </a:lnTo>
                      <a:lnTo>
                        <a:pt x="32" y="42"/>
                      </a:lnTo>
                      <a:lnTo>
                        <a:pt x="42" y="41"/>
                      </a:lnTo>
                      <a:lnTo>
                        <a:pt x="51" y="39"/>
                      </a:lnTo>
                      <a:lnTo>
                        <a:pt x="61" y="37"/>
                      </a:lnTo>
                      <a:lnTo>
                        <a:pt x="71" y="36"/>
                      </a:lnTo>
                      <a:lnTo>
                        <a:pt x="80" y="34"/>
                      </a:lnTo>
                      <a:lnTo>
                        <a:pt x="123" y="29"/>
                      </a:lnTo>
                      <a:lnTo>
                        <a:pt x="165" y="26"/>
                      </a:lnTo>
                      <a:lnTo>
                        <a:pt x="207" y="22"/>
                      </a:lnTo>
                      <a:lnTo>
                        <a:pt x="250" y="18"/>
                      </a:lnTo>
                      <a:lnTo>
                        <a:pt x="292" y="16"/>
                      </a:lnTo>
                      <a:lnTo>
                        <a:pt x="334" y="13"/>
                      </a:lnTo>
                      <a:lnTo>
                        <a:pt x="376" y="12"/>
                      </a:lnTo>
                      <a:lnTo>
                        <a:pt x="419" y="11"/>
                      </a:lnTo>
                      <a:lnTo>
                        <a:pt x="461" y="10"/>
                      </a:lnTo>
                      <a:lnTo>
                        <a:pt x="504" y="8"/>
                      </a:lnTo>
                      <a:lnTo>
                        <a:pt x="547" y="7"/>
                      </a:lnTo>
                      <a:lnTo>
                        <a:pt x="590" y="6"/>
                      </a:lnTo>
                      <a:lnTo>
                        <a:pt x="633" y="5"/>
                      </a:lnTo>
                      <a:lnTo>
                        <a:pt x="676" y="3"/>
                      </a:lnTo>
                      <a:lnTo>
                        <a:pt x="718" y="2"/>
                      </a:lnTo>
                      <a:lnTo>
                        <a:pt x="762" y="0"/>
                      </a:lnTo>
                      <a:lnTo>
                        <a:pt x="768" y="0"/>
                      </a:lnTo>
                      <a:lnTo>
                        <a:pt x="774" y="0"/>
                      </a:lnTo>
                      <a:lnTo>
                        <a:pt x="782" y="0"/>
                      </a:lnTo>
                      <a:lnTo>
                        <a:pt x="788" y="0"/>
                      </a:lnTo>
                      <a:lnTo>
                        <a:pt x="794" y="0"/>
                      </a:lnTo>
                      <a:lnTo>
                        <a:pt x="800" y="1"/>
                      </a:lnTo>
                      <a:lnTo>
                        <a:pt x="805" y="2"/>
                      </a:lnTo>
                      <a:lnTo>
                        <a:pt x="81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8" name="Freeform 43"/>
                <p:cNvSpPr>
                  <a:spLocks/>
                </p:cNvSpPr>
                <p:nvPr/>
              </p:nvSpPr>
              <p:spPr bwMode="auto">
                <a:xfrm>
                  <a:off x="4937" y="2286"/>
                  <a:ext cx="10" cy="7"/>
                </a:xfrm>
                <a:custGeom>
                  <a:avLst/>
                  <a:gdLst>
                    <a:gd name="T0" fmla="*/ 10 w 30"/>
                    <a:gd name="T1" fmla="*/ 4 h 20"/>
                    <a:gd name="T2" fmla="*/ 9 w 30"/>
                    <a:gd name="T3" fmla="*/ 6 h 20"/>
                    <a:gd name="T4" fmla="*/ 7 w 30"/>
                    <a:gd name="T5" fmla="*/ 7 h 20"/>
                    <a:gd name="T6" fmla="*/ 5 w 30"/>
                    <a:gd name="T7" fmla="*/ 7 h 20"/>
                    <a:gd name="T8" fmla="*/ 2 w 30"/>
                    <a:gd name="T9" fmla="*/ 5 h 20"/>
                    <a:gd name="T10" fmla="*/ 1 w 30"/>
                    <a:gd name="T11" fmla="*/ 5 h 20"/>
                    <a:gd name="T12" fmla="*/ 0 w 30"/>
                    <a:gd name="T13" fmla="*/ 4 h 20"/>
                    <a:gd name="T14" fmla="*/ 0 w 30"/>
                    <a:gd name="T15" fmla="*/ 2 h 20"/>
                    <a:gd name="T16" fmla="*/ 4 w 30"/>
                    <a:gd name="T17" fmla="*/ 1 h 20"/>
                    <a:gd name="T18" fmla="*/ 6 w 30"/>
                    <a:gd name="T19" fmla="*/ 0 h 20"/>
                    <a:gd name="T20" fmla="*/ 8 w 30"/>
                    <a:gd name="T21" fmla="*/ 1 h 20"/>
                    <a:gd name="T22" fmla="*/ 9 w 30"/>
                    <a:gd name="T23" fmla="*/ 2 h 20"/>
                    <a:gd name="T24" fmla="*/ 10 w 30"/>
                    <a:gd name="T25" fmla="*/ 4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0"/>
                    <a:gd name="T40" fmla="*/ 0 h 20"/>
                    <a:gd name="T41" fmla="*/ 30 w 30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0" h="20">
                      <a:moveTo>
                        <a:pt x="30" y="10"/>
                      </a:moveTo>
                      <a:lnTo>
                        <a:pt x="27" y="18"/>
                      </a:lnTo>
                      <a:lnTo>
                        <a:pt x="21" y="20"/>
                      </a:lnTo>
                      <a:lnTo>
                        <a:pt x="14" y="19"/>
                      </a:lnTo>
                      <a:lnTo>
                        <a:pt x="7" y="15"/>
                      </a:lnTo>
                      <a:lnTo>
                        <a:pt x="4" y="13"/>
                      </a:lnTo>
                      <a:lnTo>
                        <a:pt x="0" y="10"/>
                      </a:lnTo>
                      <a:lnTo>
                        <a:pt x="1" y="7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4" y="2"/>
                      </a:lnTo>
                      <a:lnTo>
                        <a:pt x="27" y="5"/>
                      </a:lnTo>
                      <a:lnTo>
                        <a:pt x="30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49" name="Freeform 44"/>
                <p:cNvSpPr>
                  <a:spLocks/>
                </p:cNvSpPr>
                <p:nvPr/>
              </p:nvSpPr>
              <p:spPr bwMode="auto">
                <a:xfrm>
                  <a:off x="4936" y="2295"/>
                  <a:ext cx="6" cy="7"/>
                </a:xfrm>
                <a:custGeom>
                  <a:avLst/>
                  <a:gdLst>
                    <a:gd name="T0" fmla="*/ 0 w 19"/>
                    <a:gd name="T1" fmla="*/ 7 h 21"/>
                    <a:gd name="T2" fmla="*/ 0 w 19"/>
                    <a:gd name="T3" fmla="*/ 6 h 21"/>
                    <a:gd name="T4" fmla="*/ 0 w 19"/>
                    <a:gd name="T5" fmla="*/ 3 h 21"/>
                    <a:gd name="T6" fmla="*/ 0 w 19"/>
                    <a:gd name="T7" fmla="*/ 1 h 21"/>
                    <a:gd name="T8" fmla="*/ 1 w 19"/>
                    <a:gd name="T9" fmla="*/ 0 h 21"/>
                    <a:gd name="T10" fmla="*/ 6 w 19"/>
                    <a:gd name="T11" fmla="*/ 3 h 21"/>
                    <a:gd name="T12" fmla="*/ 0 w 19"/>
                    <a:gd name="T13" fmla="*/ 7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9"/>
                    <a:gd name="T22" fmla="*/ 0 h 21"/>
                    <a:gd name="T23" fmla="*/ 19 w 19"/>
                    <a:gd name="T24" fmla="*/ 21 h 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9" h="21">
                      <a:moveTo>
                        <a:pt x="1" y="21"/>
                      </a:moveTo>
                      <a:lnTo>
                        <a:pt x="0" y="17"/>
                      </a:lnTo>
                      <a:lnTo>
                        <a:pt x="0" y="10"/>
                      </a:lnTo>
                      <a:lnTo>
                        <a:pt x="0" y="4"/>
                      </a:lnTo>
                      <a:lnTo>
                        <a:pt x="2" y="0"/>
                      </a:lnTo>
                      <a:lnTo>
                        <a:pt x="19" y="9"/>
                      </a:lnTo>
                      <a:lnTo>
                        <a:pt x="1" y="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0" name="Freeform 45"/>
                <p:cNvSpPr>
                  <a:spLocks/>
                </p:cNvSpPr>
                <p:nvPr/>
              </p:nvSpPr>
              <p:spPr bwMode="auto">
                <a:xfrm>
                  <a:off x="4559" y="2298"/>
                  <a:ext cx="189" cy="54"/>
                </a:xfrm>
                <a:custGeom>
                  <a:avLst/>
                  <a:gdLst>
                    <a:gd name="T0" fmla="*/ 189 w 567"/>
                    <a:gd name="T1" fmla="*/ 13 h 162"/>
                    <a:gd name="T2" fmla="*/ 188 w 567"/>
                    <a:gd name="T3" fmla="*/ 15 h 162"/>
                    <a:gd name="T4" fmla="*/ 181 w 567"/>
                    <a:gd name="T5" fmla="*/ 14 h 162"/>
                    <a:gd name="T6" fmla="*/ 170 w 567"/>
                    <a:gd name="T7" fmla="*/ 12 h 162"/>
                    <a:gd name="T8" fmla="*/ 159 w 567"/>
                    <a:gd name="T9" fmla="*/ 10 h 162"/>
                    <a:gd name="T10" fmla="*/ 148 w 567"/>
                    <a:gd name="T11" fmla="*/ 10 h 162"/>
                    <a:gd name="T12" fmla="*/ 136 w 567"/>
                    <a:gd name="T13" fmla="*/ 10 h 162"/>
                    <a:gd name="T14" fmla="*/ 125 w 567"/>
                    <a:gd name="T15" fmla="*/ 11 h 162"/>
                    <a:gd name="T16" fmla="*/ 114 w 567"/>
                    <a:gd name="T17" fmla="*/ 13 h 162"/>
                    <a:gd name="T18" fmla="*/ 103 w 567"/>
                    <a:gd name="T19" fmla="*/ 14 h 162"/>
                    <a:gd name="T20" fmla="*/ 89 w 567"/>
                    <a:gd name="T21" fmla="*/ 17 h 162"/>
                    <a:gd name="T22" fmla="*/ 73 w 567"/>
                    <a:gd name="T23" fmla="*/ 20 h 162"/>
                    <a:gd name="T24" fmla="*/ 56 w 567"/>
                    <a:gd name="T25" fmla="*/ 22 h 162"/>
                    <a:gd name="T26" fmla="*/ 40 w 567"/>
                    <a:gd name="T27" fmla="*/ 25 h 162"/>
                    <a:gd name="T28" fmla="*/ 31 w 567"/>
                    <a:gd name="T29" fmla="*/ 26 h 162"/>
                    <a:gd name="T30" fmla="*/ 30 w 567"/>
                    <a:gd name="T31" fmla="*/ 27 h 162"/>
                    <a:gd name="T32" fmla="*/ 31 w 567"/>
                    <a:gd name="T33" fmla="*/ 30 h 162"/>
                    <a:gd name="T34" fmla="*/ 36 w 567"/>
                    <a:gd name="T35" fmla="*/ 32 h 162"/>
                    <a:gd name="T36" fmla="*/ 40 w 567"/>
                    <a:gd name="T37" fmla="*/ 35 h 162"/>
                    <a:gd name="T38" fmla="*/ 45 w 567"/>
                    <a:gd name="T39" fmla="*/ 37 h 162"/>
                    <a:gd name="T40" fmla="*/ 67 w 567"/>
                    <a:gd name="T41" fmla="*/ 49 h 162"/>
                    <a:gd name="T42" fmla="*/ 67 w 567"/>
                    <a:gd name="T43" fmla="*/ 51 h 162"/>
                    <a:gd name="T44" fmla="*/ 68 w 567"/>
                    <a:gd name="T45" fmla="*/ 53 h 162"/>
                    <a:gd name="T46" fmla="*/ 64 w 567"/>
                    <a:gd name="T47" fmla="*/ 54 h 162"/>
                    <a:gd name="T48" fmla="*/ 60 w 567"/>
                    <a:gd name="T49" fmla="*/ 53 h 162"/>
                    <a:gd name="T50" fmla="*/ 47 w 567"/>
                    <a:gd name="T51" fmla="*/ 48 h 162"/>
                    <a:gd name="T52" fmla="*/ 35 w 567"/>
                    <a:gd name="T53" fmla="*/ 43 h 162"/>
                    <a:gd name="T54" fmla="*/ 22 w 567"/>
                    <a:gd name="T55" fmla="*/ 38 h 162"/>
                    <a:gd name="T56" fmla="*/ 9 w 567"/>
                    <a:gd name="T57" fmla="*/ 34 h 162"/>
                    <a:gd name="T58" fmla="*/ 3 w 567"/>
                    <a:gd name="T59" fmla="*/ 29 h 162"/>
                    <a:gd name="T60" fmla="*/ 0 w 567"/>
                    <a:gd name="T61" fmla="*/ 21 h 162"/>
                    <a:gd name="T62" fmla="*/ 2 w 567"/>
                    <a:gd name="T63" fmla="*/ 18 h 162"/>
                    <a:gd name="T64" fmla="*/ 6 w 567"/>
                    <a:gd name="T65" fmla="*/ 17 h 162"/>
                    <a:gd name="T66" fmla="*/ 9 w 567"/>
                    <a:gd name="T67" fmla="*/ 16 h 162"/>
                    <a:gd name="T68" fmla="*/ 13 w 567"/>
                    <a:gd name="T69" fmla="*/ 15 h 162"/>
                    <a:gd name="T70" fmla="*/ 31 w 567"/>
                    <a:gd name="T71" fmla="*/ 12 h 162"/>
                    <a:gd name="T72" fmla="*/ 49 w 567"/>
                    <a:gd name="T73" fmla="*/ 9 h 162"/>
                    <a:gd name="T74" fmla="*/ 66 w 567"/>
                    <a:gd name="T75" fmla="*/ 7 h 162"/>
                    <a:gd name="T76" fmla="*/ 84 w 567"/>
                    <a:gd name="T77" fmla="*/ 5 h 162"/>
                    <a:gd name="T78" fmla="*/ 102 w 567"/>
                    <a:gd name="T79" fmla="*/ 4 h 162"/>
                    <a:gd name="T80" fmla="*/ 120 w 567"/>
                    <a:gd name="T81" fmla="*/ 3 h 162"/>
                    <a:gd name="T82" fmla="*/ 138 w 567"/>
                    <a:gd name="T83" fmla="*/ 2 h 162"/>
                    <a:gd name="T84" fmla="*/ 156 w 567"/>
                    <a:gd name="T85" fmla="*/ 1 h 162"/>
                    <a:gd name="T86" fmla="*/ 165 w 567"/>
                    <a:gd name="T87" fmla="*/ 1 h 162"/>
                    <a:gd name="T88" fmla="*/ 174 w 567"/>
                    <a:gd name="T89" fmla="*/ 2 h 162"/>
                    <a:gd name="T90" fmla="*/ 182 w 567"/>
                    <a:gd name="T91" fmla="*/ 6 h 162"/>
                    <a:gd name="T92" fmla="*/ 188 w 567"/>
                    <a:gd name="T93" fmla="*/ 12 h 1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7"/>
                    <a:gd name="T142" fmla="*/ 0 h 162"/>
                    <a:gd name="T143" fmla="*/ 567 w 567"/>
                    <a:gd name="T144" fmla="*/ 162 h 1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7" h="162">
                      <a:moveTo>
                        <a:pt x="565" y="35"/>
                      </a:moveTo>
                      <a:lnTo>
                        <a:pt x="567" y="39"/>
                      </a:lnTo>
                      <a:lnTo>
                        <a:pt x="565" y="43"/>
                      </a:lnTo>
                      <a:lnTo>
                        <a:pt x="563" y="45"/>
                      </a:lnTo>
                      <a:lnTo>
                        <a:pt x="559" y="45"/>
                      </a:lnTo>
                      <a:lnTo>
                        <a:pt x="543" y="41"/>
                      </a:lnTo>
                      <a:lnTo>
                        <a:pt x="527" y="38"/>
                      </a:lnTo>
                      <a:lnTo>
                        <a:pt x="511" y="35"/>
                      </a:lnTo>
                      <a:lnTo>
                        <a:pt x="493" y="33"/>
                      </a:lnTo>
                      <a:lnTo>
                        <a:pt x="477" y="31"/>
                      </a:lnTo>
                      <a:lnTo>
                        <a:pt x="460" y="30"/>
                      </a:lnTo>
                      <a:lnTo>
                        <a:pt x="444" y="30"/>
                      </a:lnTo>
                      <a:lnTo>
                        <a:pt x="426" y="30"/>
                      </a:lnTo>
                      <a:lnTo>
                        <a:pt x="409" y="30"/>
                      </a:lnTo>
                      <a:lnTo>
                        <a:pt x="393" y="31"/>
                      </a:lnTo>
                      <a:lnTo>
                        <a:pt x="375" y="33"/>
                      </a:lnTo>
                      <a:lnTo>
                        <a:pt x="358" y="35"/>
                      </a:lnTo>
                      <a:lnTo>
                        <a:pt x="342" y="38"/>
                      </a:lnTo>
                      <a:lnTo>
                        <a:pt x="325" y="39"/>
                      </a:lnTo>
                      <a:lnTo>
                        <a:pt x="308" y="43"/>
                      </a:lnTo>
                      <a:lnTo>
                        <a:pt x="292" y="45"/>
                      </a:lnTo>
                      <a:lnTo>
                        <a:pt x="267" y="50"/>
                      </a:lnTo>
                      <a:lnTo>
                        <a:pt x="243" y="54"/>
                      </a:lnTo>
                      <a:lnTo>
                        <a:pt x="219" y="59"/>
                      </a:lnTo>
                      <a:lnTo>
                        <a:pt x="194" y="62"/>
                      </a:lnTo>
                      <a:lnTo>
                        <a:pt x="169" y="67"/>
                      </a:lnTo>
                      <a:lnTo>
                        <a:pt x="144" y="71"/>
                      </a:lnTo>
                      <a:lnTo>
                        <a:pt x="119" y="75"/>
                      </a:lnTo>
                      <a:lnTo>
                        <a:pt x="94" y="77"/>
                      </a:lnTo>
                      <a:lnTo>
                        <a:pt x="93" y="79"/>
                      </a:lnTo>
                      <a:lnTo>
                        <a:pt x="92" y="80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94" y="89"/>
                      </a:lnTo>
                      <a:lnTo>
                        <a:pt x="100" y="93"/>
                      </a:lnTo>
                      <a:lnTo>
                        <a:pt x="107" y="97"/>
                      </a:lnTo>
                      <a:lnTo>
                        <a:pt x="113" y="101"/>
                      </a:lnTo>
                      <a:lnTo>
                        <a:pt x="120" y="105"/>
                      </a:lnTo>
                      <a:lnTo>
                        <a:pt x="127" y="108"/>
                      </a:lnTo>
                      <a:lnTo>
                        <a:pt x="134" y="111"/>
                      </a:lnTo>
                      <a:lnTo>
                        <a:pt x="140" y="115"/>
                      </a:lnTo>
                      <a:lnTo>
                        <a:pt x="200" y="148"/>
                      </a:lnTo>
                      <a:lnTo>
                        <a:pt x="201" y="151"/>
                      </a:lnTo>
                      <a:lnTo>
                        <a:pt x="202" y="153"/>
                      </a:lnTo>
                      <a:lnTo>
                        <a:pt x="204" y="154"/>
                      </a:lnTo>
                      <a:lnTo>
                        <a:pt x="204" y="158"/>
                      </a:lnTo>
                      <a:lnTo>
                        <a:pt x="197" y="162"/>
                      </a:lnTo>
                      <a:lnTo>
                        <a:pt x="192" y="161"/>
                      </a:lnTo>
                      <a:lnTo>
                        <a:pt x="186" y="159"/>
                      </a:lnTo>
                      <a:lnTo>
                        <a:pt x="180" y="158"/>
                      </a:lnTo>
                      <a:lnTo>
                        <a:pt x="160" y="152"/>
                      </a:lnTo>
                      <a:lnTo>
                        <a:pt x="141" y="144"/>
                      </a:lnTo>
                      <a:lnTo>
                        <a:pt x="123" y="137"/>
                      </a:lnTo>
                      <a:lnTo>
                        <a:pt x="104" y="130"/>
                      </a:lnTo>
                      <a:lnTo>
                        <a:pt x="86" y="121"/>
                      </a:lnTo>
                      <a:lnTo>
                        <a:pt x="67" y="113"/>
                      </a:lnTo>
                      <a:lnTo>
                        <a:pt x="48" y="107"/>
                      </a:lnTo>
                      <a:lnTo>
                        <a:pt x="28" y="101"/>
                      </a:lnTo>
                      <a:lnTo>
                        <a:pt x="17" y="95"/>
                      </a:lnTo>
                      <a:lnTo>
                        <a:pt x="8" y="87"/>
                      </a:lnTo>
                      <a:lnTo>
                        <a:pt x="1" y="77"/>
                      </a:lnTo>
                      <a:lnTo>
                        <a:pt x="0" y="64"/>
                      </a:lnTo>
                      <a:lnTo>
                        <a:pt x="2" y="57"/>
                      </a:lnTo>
                      <a:lnTo>
                        <a:pt x="7" y="54"/>
                      </a:lnTo>
                      <a:lnTo>
                        <a:pt x="12" y="52"/>
                      </a:lnTo>
                      <a:lnTo>
                        <a:pt x="17" y="50"/>
                      </a:lnTo>
                      <a:lnTo>
                        <a:pt x="23" y="50"/>
                      </a:lnTo>
                      <a:lnTo>
                        <a:pt x="28" y="49"/>
                      </a:lnTo>
                      <a:lnTo>
                        <a:pt x="35" y="48"/>
                      </a:lnTo>
                      <a:lnTo>
                        <a:pt x="40" y="45"/>
                      </a:lnTo>
                      <a:lnTo>
                        <a:pt x="67" y="40"/>
                      </a:lnTo>
                      <a:lnTo>
                        <a:pt x="93" y="35"/>
                      </a:lnTo>
                      <a:lnTo>
                        <a:pt x="119" y="31"/>
                      </a:lnTo>
                      <a:lnTo>
                        <a:pt x="146" y="28"/>
                      </a:lnTo>
                      <a:lnTo>
                        <a:pt x="173" y="25"/>
                      </a:lnTo>
                      <a:lnTo>
                        <a:pt x="199" y="21"/>
                      </a:lnTo>
                      <a:lnTo>
                        <a:pt x="226" y="19"/>
                      </a:lnTo>
                      <a:lnTo>
                        <a:pt x="252" y="16"/>
                      </a:lnTo>
                      <a:lnTo>
                        <a:pt x="278" y="14"/>
                      </a:lnTo>
                      <a:lnTo>
                        <a:pt x="306" y="11"/>
                      </a:lnTo>
                      <a:lnTo>
                        <a:pt x="332" y="10"/>
                      </a:lnTo>
                      <a:lnTo>
                        <a:pt x="359" y="8"/>
                      </a:lnTo>
                      <a:lnTo>
                        <a:pt x="385" y="7"/>
                      </a:lnTo>
                      <a:lnTo>
                        <a:pt x="413" y="5"/>
                      </a:lnTo>
                      <a:lnTo>
                        <a:pt x="440" y="3"/>
                      </a:lnTo>
                      <a:lnTo>
                        <a:pt x="467" y="2"/>
                      </a:lnTo>
                      <a:lnTo>
                        <a:pt x="481" y="0"/>
                      </a:lnTo>
                      <a:lnTo>
                        <a:pt x="495" y="2"/>
                      </a:lnTo>
                      <a:lnTo>
                        <a:pt x="508" y="3"/>
                      </a:lnTo>
                      <a:lnTo>
                        <a:pt x="522" y="7"/>
                      </a:lnTo>
                      <a:lnTo>
                        <a:pt x="534" y="11"/>
                      </a:lnTo>
                      <a:lnTo>
                        <a:pt x="546" y="18"/>
                      </a:lnTo>
                      <a:lnTo>
                        <a:pt x="555" y="25"/>
                      </a:lnTo>
                      <a:lnTo>
                        <a:pt x="565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1" name="Freeform 46"/>
                <p:cNvSpPr>
                  <a:spLocks/>
                </p:cNvSpPr>
                <p:nvPr/>
              </p:nvSpPr>
              <p:spPr bwMode="auto">
                <a:xfrm>
                  <a:off x="4856" y="2304"/>
                  <a:ext cx="279" cy="128"/>
                </a:xfrm>
                <a:custGeom>
                  <a:avLst/>
                  <a:gdLst>
                    <a:gd name="T0" fmla="*/ 66 w 837"/>
                    <a:gd name="T1" fmla="*/ 28 h 385"/>
                    <a:gd name="T2" fmla="*/ 76 w 837"/>
                    <a:gd name="T3" fmla="*/ 33 h 385"/>
                    <a:gd name="T4" fmla="*/ 87 w 837"/>
                    <a:gd name="T5" fmla="*/ 38 h 385"/>
                    <a:gd name="T6" fmla="*/ 97 w 837"/>
                    <a:gd name="T7" fmla="*/ 43 h 385"/>
                    <a:gd name="T8" fmla="*/ 114 w 837"/>
                    <a:gd name="T9" fmla="*/ 49 h 385"/>
                    <a:gd name="T10" fmla="*/ 136 w 837"/>
                    <a:gd name="T11" fmla="*/ 59 h 385"/>
                    <a:gd name="T12" fmla="*/ 158 w 837"/>
                    <a:gd name="T13" fmla="*/ 68 h 385"/>
                    <a:gd name="T14" fmla="*/ 180 w 837"/>
                    <a:gd name="T15" fmla="*/ 78 h 385"/>
                    <a:gd name="T16" fmla="*/ 202 w 837"/>
                    <a:gd name="T17" fmla="*/ 89 h 385"/>
                    <a:gd name="T18" fmla="*/ 223 w 837"/>
                    <a:gd name="T19" fmla="*/ 99 h 385"/>
                    <a:gd name="T20" fmla="*/ 245 w 837"/>
                    <a:gd name="T21" fmla="*/ 109 h 385"/>
                    <a:gd name="T22" fmla="*/ 267 w 837"/>
                    <a:gd name="T23" fmla="*/ 119 h 385"/>
                    <a:gd name="T24" fmla="*/ 278 w 837"/>
                    <a:gd name="T25" fmla="*/ 125 h 385"/>
                    <a:gd name="T26" fmla="*/ 279 w 837"/>
                    <a:gd name="T27" fmla="*/ 126 h 385"/>
                    <a:gd name="T28" fmla="*/ 277 w 837"/>
                    <a:gd name="T29" fmla="*/ 128 h 385"/>
                    <a:gd name="T30" fmla="*/ 266 w 837"/>
                    <a:gd name="T31" fmla="*/ 124 h 385"/>
                    <a:gd name="T32" fmla="*/ 255 w 837"/>
                    <a:gd name="T33" fmla="*/ 120 h 385"/>
                    <a:gd name="T34" fmla="*/ 244 w 837"/>
                    <a:gd name="T35" fmla="*/ 116 h 385"/>
                    <a:gd name="T36" fmla="*/ 233 w 837"/>
                    <a:gd name="T37" fmla="*/ 112 h 385"/>
                    <a:gd name="T38" fmla="*/ 223 w 837"/>
                    <a:gd name="T39" fmla="*/ 108 h 385"/>
                    <a:gd name="T40" fmla="*/ 211 w 837"/>
                    <a:gd name="T41" fmla="*/ 104 h 385"/>
                    <a:gd name="T42" fmla="*/ 201 w 837"/>
                    <a:gd name="T43" fmla="*/ 100 h 385"/>
                    <a:gd name="T44" fmla="*/ 189 w 837"/>
                    <a:gd name="T45" fmla="*/ 96 h 385"/>
                    <a:gd name="T46" fmla="*/ 186 w 837"/>
                    <a:gd name="T47" fmla="*/ 94 h 385"/>
                    <a:gd name="T48" fmla="*/ 182 w 837"/>
                    <a:gd name="T49" fmla="*/ 93 h 385"/>
                    <a:gd name="T50" fmla="*/ 177 w 837"/>
                    <a:gd name="T51" fmla="*/ 91 h 385"/>
                    <a:gd name="T52" fmla="*/ 174 w 837"/>
                    <a:gd name="T53" fmla="*/ 89 h 385"/>
                    <a:gd name="T54" fmla="*/ 155 w 837"/>
                    <a:gd name="T55" fmla="*/ 82 h 385"/>
                    <a:gd name="T56" fmla="*/ 137 w 837"/>
                    <a:gd name="T57" fmla="*/ 74 h 385"/>
                    <a:gd name="T58" fmla="*/ 119 w 837"/>
                    <a:gd name="T59" fmla="*/ 66 h 385"/>
                    <a:gd name="T60" fmla="*/ 100 w 837"/>
                    <a:gd name="T61" fmla="*/ 58 h 385"/>
                    <a:gd name="T62" fmla="*/ 82 w 837"/>
                    <a:gd name="T63" fmla="*/ 50 h 385"/>
                    <a:gd name="T64" fmla="*/ 64 w 837"/>
                    <a:gd name="T65" fmla="*/ 42 h 385"/>
                    <a:gd name="T66" fmla="*/ 46 w 837"/>
                    <a:gd name="T67" fmla="*/ 34 h 385"/>
                    <a:gd name="T68" fmla="*/ 28 w 837"/>
                    <a:gd name="T69" fmla="*/ 26 h 385"/>
                    <a:gd name="T70" fmla="*/ 21 w 837"/>
                    <a:gd name="T71" fmla="*/ 21 h 385"/>
                    <a:gd name="T72" fmla="*/ 13 w 837"/>
                    <a:gd name="T73" fmla="*/ 16 h 385"/>
                    <a:gd name="T74" fmla="*/ 6 w 837"/>
                    <a:gd name="T75" fmla="*/ 11 h 385"/>
                    <a:gd name="T76" fmla="*/ 0 w 837"/>
                    <a:gd name="T77" fmla="*/ 5 h 385"/>
                    <a:gd name="T78" fmla="*/ 0 w 837"/>
                    <a:gd name="T79" fmla="*/ 2 h 385"/>
                    <a:gd name="T80" fmla="*/ 2 w 837"/>
                    <a:gd name="T81" fmla="*/ 0 h 385"/>
                    <a:gd name="T82" fmla="*/ 17 w 837"/>
                    <a:gd name="T83" fmla="*/ 6 h 385"/>
                    <a:gd name="T84" fmla="*/ 31 w 837"/>
                    <a:gd name="T85" fmla="*/ 13 h 385"/>
                    <a:gd name="T86" fmla="*/ 46 w 837"/>
                    <a:gd name="T87" fmla="*/ 19 h 385"/>
                    <a:gd name="T88" fmla="*/ 60 w 837"/>
                    <a:gd name="T89" fmla="*/ 26 h 38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837"/>
                    <a:gd name="T136" fmla="*/ 0 h 385"/>
                    <a:gd name="T137" fmla="*/ 837 w 837"/>
                    <a:gd name="T138" fmla="*/ 385 h 38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837" h="385">
                      <a:moveTo>
                        <a:pt x="181" y="77"/>
                      </a:moveTo>
                      <a:lnTo>
                        <a:pt x="198" y="83"/>
                      </a:lnTo>
                      <a:lnTo>
                        <a:pt x="214" y="90"/>
                      </a:lnTo>
                      <a:lnTo>
                        <a:pt x="229" y="98"/>
                      </a:lnTo>
                      <a:lnTo>
                        <a:pt x="245" y="105"/>
                      </a:lnTo>
                      <a:lnTo>
                        <a:pt x="261" y="113"/>
                      </a:lnTo>
                      <a:lnTo>
                        <a:pt x="276" y="120"/>
                      </a:lnTo>
                      <a:lnTo>
                        <a:pt x="292" y="128"/>
                      </a:lnTo>
                      <a:lnTo>
                        <a:pt x="308" y="135"/>
                      </a:lnTo>
                      <a:lnTo>
                        <a:pt x="342" y="148"/>
                      </a:lnTo>
                      <a:lnTo>
                        <a:pt x="375" y="161"/>
                      </a:lnTo>
                      <a:lnTo>
                        <a:pt x="409" y="176"/>
                      </a:lnTo>
                      <a:lnTo>
                        <a:pt x="441" y="190"/>
                      </a:lnTo>
                      <a:lnTo>
                        <a:pt x="475" y="205"/>
                      </a:lnTo>
                      <a:lnTo>
                        <a:pt x="507" y="220"/>
                      </a:lnTo>
                      <a:lnTo>
                        <a:pt x="540" y="236"/>
                      </a:lnTo>
                      <a:lnTo>
                        <a:pt x="573" y="251"/>
                      </a:lnTo>
                      <a:lnTo>
                        <a:pt x="605" y="267"/>
                      </a:lnTo>
                      <a:lnTo>
                        <a:pt x="638" y="283"/>
                      </a:lnTo>
                      <a:lnTo>
                        <a:pt x="670" y="298"/>
                      </a:lnTo>
                      <a:lnTo>
                        <a:pt x="702" y="314"/>
                      </a:lnTo>
                      <a:lnTo>
                        <a:pt x="736" y="329"/>
                      </a:lnTo>
                      <a:lnTo>
                        <a:pt x="768" y="344"/>
                      </a:lnTo>
                      <a:lnTo>
                        <a:pt x="801" y="359"/>
                      </a:lnTo>
                      <a:lnTo>
                        <a:pt x="834" y="374"/>
                      </a:lnTo>
                      <a:lnTo>
                        <a:pt x="835" y="376"/>
                      </a:lnTo>
                      <a:lnTo>
                        <a:pt x="837" y="379"/>
                      </a:lnTo>
                      <a:lnTo>
                        <a:pt x="837" y="380"/>
                      </a:lnTo>
                      <a:lnTo>
                        <a:pt x="835" y="382"/>
                      </a:lnTo>
                      <a:lnTo>
                        <a:pt x="832" y="385"/>
                      </a:lnTo>
                      <a:lnTo>
                        <a:pt x="816" y="379"/>
                      </a:lnTo>
                      <a:lnTo>
                        <a:pt x="798" y="374"/>
                      </a:lnTo>
                      <a:lnTo>
                        <a:pt x="782" y="368"/>
                      </a:lnTo>
                      <a:lnTo>
                        <a:pt x="766" y="361"/>
                      </a:lnTo>
                      <a:lnTo>
                        <a:pt x="750" y="355"/>
                      </a:lnTo>
                      <a:lnTo>
                        <a:pt x="732" y="349"/>
                      </a:lnTo>
                      <a:lnTo>
                        <a:pt x="716" y="343"/>
                      </a:lnTo>
                      <a:lnTo>
                        <a:pt x="700" y="336"/>
                      </a:lnTo>
                      <a:lnTo>
                        <a:pt x="684" y="330"/>
                      </a:lnTo>
                      <a:lnTo>
                        <a:pt x="668" y="324"/>
                      </a:lnTo>
                      <a:lnTo>
                        <a:pt x="650" y="318"/>
                      </a:lnTo>
                      <a:lnTo>
                        <a:pt x="634" y="312"/>
                      </a:lnTo>
                      <a:lnTo>
                        <a:pt x="618" y="307"/>
                      </a:lnTo>
                      <a:lnTo>
                        <a:pt x="602" y="300"/>
                      </a:lnTo>
                      <a:lnTo>
                        <a:pt x="584" y="294"/>
                      </a:lnTo>
                      <a:lnTo>
                        <a:pt x="568" y="289"/>
                      </a:lnTo>
                      <a:lnTo>
                        <a:pt x="563" y="287"/>
                      </a:lnTo>
                      <a:lnTo>
                        <a:pt x="557" y="283"/>
                      </a:lnTo>
                      <a:lnTo>
                        <a:pt x="551" y="281"/>
                      </a:lnTo>
                      <a:lnTo>
                        <a:pt x="545" y="279"/>
                      </a:lnTo>
                      <a:lnTo>
                        <a:pt x="538" y="277"/>
                      </a:lnTo>
                      <a:lnTo>
                        <a:pt x="532" y="274"/>
                      </a:lnTo>
                      <a:lnTo>
                        <a:pt x="527" y="272"/>
                      </a:lnTo>
                      <a:lnTo>
                        <a:pt x="521" y="269"/>
                      </a:lnTo>
                      <a:lnTo>
                        <a:pt x="494" y="258"/>
                      </a:lnTo>
                      <a:lnTo>
                        <a:pt x="465" y="246"/>
                      </a:lnTo>
                      <a:lnTo>
                        <a:pt x="438" y="235"/>
                      </a:lnTo>
                      <a:lnTo>
                        <a:pt x="410" y="223"/>
                      </a:lnTo>
                      <a:lnTo>
                        <a:pt x="383" y="211"/>
                      </a:lnTo>
                      <a:lnTo>
                        <a:pt x="356" y="199"/>
                      </a:lnTo>
                      <a:lnTo>
                        <a:pt x="328" y="187"/>
                      </a:lnTo>
                      <a:lnTo>
                        <a:pt x="301" y="175"/>
                      </a:lnTo>
                      <a:lnTo>
                        <a:pt x="273" y="162"/>
                      </a:lnTo>
                      <a:lnTo>
                        <a:pt x="246" y="150"/>
                      </a:lnTo>
                      <a:lnTo>
                        <a:pt x="219" y="139"/>
                      </a:lnTo>
                      <a:lnTo>
                        <a:pt x="191" y="126"/>
                      </a:lnTo>
                      <a:lnTo>
                        <a:pt x="164" y="114"/>
                      </a:lnTo>
                      <a:lnTo>
                        <a:pt x="138" y="102"/>
                      </a:lnTo>
                      <a:lnTo>
                        <a:pt x="111" y="89"/>
                      </a:lnTo>
                      <a:lnTo>
                        <a:pt x="83" y="77"/>
                      </a:lnTo>
                      <a:lnTo>
                        <a:pt x="73" y="69"/>
                      </a:lnTo>
                      <a:lnTo>
                        <a:pt x="62" y="62"/>
                      </a:lnTo>
                      <a:lnTo>
                        <a:pt x="51" y="56"/>
                      </a:lnTo>
                      <a:lnTo>
                        <a:pt x="40" y="48"/>
                      </a:lnTo>
                      <a:lnTo>
                        <a:pt x="29" y="42"/>
                      </a:lnTo>
                      <a:lnTo>
                        <a:pt x="19" y="34"/>
                      </a:lnTo>
                      <a:lnTo>
                        <a:pt x="9" y="2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1" y="7"/>
                      </a:lnTo>
                      <a:lnTo>
                        <a:pt x="2" y="3"/>
                      </a:lnTo>
                      <a:lnTo>
                        <a:pt x="5" y="0"/>
                      </a:lnTo>
                      <a:lnTo>
                        <a:pt x="27" y="8"/>
                      </a:lnTo>
                      <a:lnTo>
                        <a:pt x="50" y="18"/>
                      </a:lnTo>
                      <a:lnTo>
                        <a:pt x="72" y="28"/>
                      </a:lnTo>
                      <a:lnTo>
                        <a:pt x="94" y="38"/>
                      </a:lnTo>
                      <a:lnTo>
                        <a:pt x="117" y="48"/>
                      </a:lnTo>
                      <a:lnTo>
                        <a:pt x="138" y="58"/>
                      </a:lnTo>
                      <a:lnTo>
                        <a:pt x="160" y="67"/>
                      </a:lnTo>
                      <a:lnTo>
                        <a:pt x="181" y="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2" name="Freeform 47"/>
                <p:cNvSpPr>
                  <a:spLocks/>
                </p:cNvSpPr>
                <p:nvPr/>
              </p:nvSpPr>
              <p:spPr bwMode="auto">
                <a:xfrm>
                  <a:off x="4937" y="2304"/>
                  <a:ext cx="10" cy="6"/>
                </a:xfrm>
                <a:custGeom>
                  <a:avLst/>
                  <a:gdLst>
                    <a:gd name="T0" fmla="*/ 10 w 30"/>
                    <a:gd name="T1" fmla="*/ 4 h 18"/>
                    <a:gd name="T2" fmla="*/ 9 w 30"/>
                    <a:gd name="T3" fmla="*/ 5 h 18"/>
                    <a:gd name="T4" fmla="*/ 7 w 30"/>
                    <a:gd name="T5" fmla="*/ 5 h 18"/>
                    <a:gd name="T6" fmla="*/ 6 w 30"/>
                    <a:gd name="T7" fmla="*/ 6 h 18"/>
                    <a:gd name="T8" fmla="*/ 5 w 30"/>
                    <a:gd name="T9" fmla="*/ 6 h 18"/>
                    <a:gd name="T10" fmla="*/ 4 w 30"/>
                    <a:gd name="T11" fmla="*/ 5 h 18"/>
                    <a:gd name="T12" fmla="*/ 2 w 30"/>
                    <a:gd name="T13" fmla="*/ 4 h 18"/>
                    <a:gd name="T14" fmla="*/ 1 w 30"/>
                    <a:gd name="T15" fmla="*/ 3 h 18"/>
                    <a:gd name="T16" fmla="*/ 0 w 30"/>
                    <a:gd name="T17" fmla="*/ 2 h 18"/>
                    <a:gd name="T18" fmla="*/ 2 w 30"/>
                    <a:gd name="T19" fmla="*/ 1 h 18"/>
                    <a:gd name="T20" fmla="*/ 6 w 30"/>
                    <a:gd name="T21" fmla="*/ 0 h 18"/>
                    <a:gd name="T22" fmla="*/ 9 w 30"/>
                    <a:gd name="T23" fmla="*/ 0 h 18"/>
                    <a:gd name="T24" fmla="*/ 10 w 30"/>
                    <a:gd name="T25" fmla="*/ 4 h 1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0"/>
                    <a:gd name="T40" fmla="*/ 0 h 18"/>
                    <a:gd name="T41" fmla="*/ 30 w 30"/>
                    <a:gd name="T42" fmla="*/ 18 h 1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0" h="18">
                      <a:moveTo>
                        <a:pt x="30" y="11"/>
                      </a:moveTo>
                      <a:lnTo>
                        <a:pt x="26" y="14"/>
                      </a:lnTo>
                      <a:lnTo>
                        <a:pt x="22" y="16"/>
                      </a:lnTo>
                      <a:lnTo>
                        <a:pt x="19" y="18"/>
                      </a:lnTo>
                      <a:lnTo>
                        <a:pt x="15" y="18"/>
                      </a:lnTo>
                      <a:lnTo>
                        <a:pt x="11" y="16"/>
                      </a:lnTo>
                      <a:lnTo>
                        <a:pt x="7" y="13"/>
                      </a:lnTo>
                      <a:lnTo>
                        <a:pt x="4" y="9"/>
                      </a:lnTo>
                      <a:lnTo>
                        <a:pt x="0" y="6"/>
                      </a:lnTo>
                      <a:lnTo>
                        <a:pt x="7" y="3"/>
                      </a:lnTo>
                      <a:lnTo>
                        <a:pt x="19" y="0"/>
                      </a:lnTo>
                      <a:lnTo>
                        <a:pt x="27" y="1"/>
                      </a:lnTo>
                      <a:lnTo>
                        <a:pt x="30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auto">
                <a:xfrm>
                  <a:off x="4639" y="2333"/>
                  <a:ext cx="164" cy="73"/>
                </a:xfrm>
                <a:custGeom>
                  <a:avLst/>
                  <a:gdLst>
                    <a:gd name="T0" fmla="*/ 119 w 493"/>
                    <a:gd name="T1" fmla="*/ 4 h 219"/>
                    <a:gd name="T2" fmla="*/ 110 w 493"/>
                    <a:gd name="T3" fmla="*/ 7 h 219"/>
                    <a:gd name="T4" fmla="*/ 94 w 493"/>
                    <a:gd name="T5" fmla="*/ 10 h 219"/>
                    <a:gd name="T6" fmla="*/ 79 w 493"/>
                    <a:gd name="T7" fmla="*/ 13 h 219"/>
                    <a:gd name="T8" fmla="*/ 64 w 493"/>
                    <a:gd name="T9" fmla="*/ 16 h 219"/>
                    <a:gd name="T10" fmla="*/ 48 w 493"/>
                    <a:gd name="T11" fmla="*/ 20 h 219"/>
                    <a:gd name="T12" fmla="*/ 34 w 493"/>
                    <a:gd name="T13" fmla="*/ 25 h 219"/>
                    <a:gd name="T14" fmla="*/ 32 w 493"/>
                    <a:gd name="T15" fmla="*/ 30 h 219"/>
                    <a:gd name="T16" fmla="*/ 45 w 493"/>
                    <a:gd name="T17" fmla="*/ 40 h 219"/>
                    <a:gd name="T18" fmla="*/ 65 w 493"/>
                    <a:gd name="T19" fmla="*/ 50 h 219"/>
                    <a:gd name="T20" fmla="*/ 85 w 493"/>
                    <a:gd name="T21" fmla="*/ 59 h 219"/>
                    <a:gd name="T22" fmla="*/ 100 w 493"/>
                    <a:gd name="T23" fmla="*/ 60 h 219"/>
                    <a:gd name="T24" fmla="*/ 115 w 493"/>
                    <a:gd name="T25" fmla="*/ 58 h 219"/>
                    <a:gd name="T26" fmla="*/ 129 w 493"/>
                    <a:gd name="T27" fmla="*/ 54 h 219"/>
                    <a:gd name="T28" fmla="*/ 143 w 493"/>
                    <a:gd name="T29" fmla="*/ 51 h 219"/>
                    <a:gd name="T30" fmla="*/ 158 w 493"/>
                    <a:gd name="T31" fmla="*/ 48 h 219"/>
                    <a:gd name="T32" fmla="*/ 164 w 493"/>
                    <a:gd name="T33" fmla="*/ 49 h 219"/>
                    <a:gd name="T34" fmla="*/ 159 w 493"/>
                    <a:gd name="T35" fmla="*/ 53 h 219"/>
                    <a:gd name="T36" fmla="*/ 145 w 493"/>
                    <a:gd name="T37" fmla="*/ 58 h 219"/>
                    <a:gd name="T38" fmla="*/ 131 w 493"/>
                    <a:gd name="T39" fmla="*/ 64 h 219"/>
                    <a:gd name="T40" fmla="*/ 116 w 493"/>
                    <a:gd name="T41" fmla="*/ 69 h 219"/>
                    <a:gd name="T42" fmla="*/ 101 w 493"/>
                    <a:gd name="T43" fmla="*/ 73 h 219"/>
                    <a:gd name="T44" fmla="*/ 85 w 493"/>
                    <a:gd name="T45" fmla="*/ 70 h 219"/>
                    <a:gd name="T46" fmla="*/ 64 w 493"/>
                    <a:gd name="T47" fmla="*/ 61 h 219"/>
                    <a:gd name="T48" fmla="*/ 43 w 493"/>
                    <a:gd name="T49" fmla="*/ 51 h 219"/>
                    <a:gd name="T50" fmla="*/ 26 w 493"/>
                    <a:gd name="T51" fmla="*/ 44 h 219"/>
                    <a:gd name="T52" fmla="*/ 20 w 493"/>
                    <a:gd name="T53" fmla="*/ 39 h 219"/>
                    <a:gd name="T54" fmla="*/ 16 w 493"/>
                    <a:gd name="T55" fmla="*/ 33 h 219"/>
                    <a:gd name="T56" fmla="*/ 11 w 493"/>
                    <a:gd name="T57" fmla="*/ 30 h 219"/>
                    <a:gd name="T58" fmla="*/ 5 w 493"/>
                    <a:gd name="T59" fmla="*/ 27 h 219"/>
                    <a:gd name="T60" fmla="*/ 0 w 493"/>
                    <a:gd name="T61" fmla="*/ 24 h 219"/>
                    <a:gd name="T62" fmla="*/ 1 w 493"/>
                    <a:gd name="T63" fmla="*/ 22 h 219"/>
                    <a:gd name="T64" fmla="*/ 5 w 493"/>
                    <a:gd name="T65" fmla="*/ 20 h 219"/>
                    <a:gd name="T66" fmla="*/ 12 w 493"/>
                    <a:gd name="T67" fmla="*/ 21 h 219"/>
                    <a:gd name="T68" fmla="*/ 17 w 493"/>
                    <a:gd name="T69" fmla="*/ 19 h 219"/>
                    <a:gd name="T70" fmla="*/ 33 w 493"/>
                    <a:gd name="T71" fmla="*/ 16 h 219"/>
                    <a:gd name="T72" fmla="*/ 49 w 493"/>
                    <a:gd name="T73" fmla="*/ 13 h 219"/>
                    <a:gd name="T74" fmla="*/ 65 w 493"/>
                    <a:gd name="T75" fmla="*/ 10 h 219"/>
                    <a:gd name="T76" fmla="*/ 81 w 493"/>
                    <a:gd name="T77" fmla="*/ 7 h 219"/>
                    <a:gd name="T78" fmla="*/ 96 w 493"/>
                    <a:gd name="T79" fmla="*/ 3 h 219"/>
                    <a:gd name="T80" fmla="*/ 106 w 493"/>
                    <a:gd name="T81" fmla="*/ 1 h 219"/>
                    <a:gd name="T82" fmla="*/ 113 w 493"/>
                    <a:gd name="T83" fmla="*/ 0 h 219"/>
                    <a:gd name="T84" fmla="*/ 120 w 493"/>
                    <a:gd name="T85" fmla="*/ 0 h 21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493"/>
                    <a:gd name="T130" fmla="*/ 0 h 219"/>
                    <a:gd name="T131" fmla="*/ 493 w 493"/>
                    <a:gd name="T132" fmla="*/ 219 h 219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493" h="219">
                      <a:moveTo>
                        <a:pt x="360" y="1"/>
                      </a:moveTo>
                      <a:lnTo>
                        <a:pt x="360" y="9"/>
                      </a:lnTo>
                      <a:lnTo>
                        <a:pt x="357" y="13"/>
                      </a:lnTo>
                      <a:lnTo>
                        <a:pt x="350" y="14"/>
                      </a:lnTo>
                      <a:lnTo>
                        <a:pt x="345" y="16"/>
                      </a:lnTo>
                      <a:lnTo>
                        <a:pt x="330" y="20"/>
                      </a:lnTo>
                      <a:lnTo>
                        <a:pt x="314" y="24"/>
                      </a:lnTo>
                      <a:lnTo>
                        <a:pt x="299" y="26"/>
                      </a:lnTo>
                      <a:lnTo>
                        <a:pt x="283" y="30"/>
                      </a:lnTo>
                      <a:lnTo>
                        <a:pt x="268" y="32"/>
                      </a:lnTo>
                      <a:lnTo>
                        <a:pt x="252" y="36"/>
                      </a:lnTo>
                      <a:lnTo>
                        <a:pt x="237" y="39"/>
                      </a:lnTo>
                      <a:lnTo>
                        <a:pt x="222" y="42"/>
                      </a:lnTo>
                      <a:lnTo>
                        <a:pt x="206" y="45"/>
                      </a:lnTo>
                      <a:lnTo>
                        <a:pt x="191" y="49"/>
                      </a:lnTo>
                      <a:lnTo>
                        <a:pt x="176" y="52"/>
                      </a:lnTo>
                      <a:lnTo>
                        <a:pt x="161" y="56"/>
                      </a:lnTo>
                      <a:lnTo>
                        <a:pt x="145" y="60"/>
                      </a:lnTo>
                      <a:lnTo>
                        <a:pt x="131" y="65"/>
                      </a:lnTo>
                      <a:lnTo>
                        <a:pt x="117" y="70"/>
                      </a:lnTo>
                      <a:lnTo>
                        <a:pt x="102" y="75"/>
                      </a:lnTo>
                      <a:lnTo>
                        <a:pt x="98" y="80"/>
                      </a:lnTo>
                      <a:lnTo>
                        <a:pt x="95" y="85"/>
                      </a:lnTo>
                      <a:lnTo>
                        <a:pt x="95" y="91"/>
                      </a:lnTo>
                      <a:lnTo>
                        <a:pt x="97" y="96"/>
                      </a:lnTo>
                      <a:lnTo>
                        <a:pt x="115" y="108"/>
                      </a:lnTo>
                      <a:lnTo>
                        <a:pt x="134" y="119"/>
                      </a:lnTo>
                      <a:lnTo>
                        <a:pt x="154" y="131"/>
                      </a:lnTo>
                      <a:lnTo>
                        <a:pt x="174" y="139"/>
                      </a:lnTo>
                      <a:lnTo>
                        <a:pt x="194" y="149"/>
                      </a:lnTo>
                      <a:lnTo>
                        <a:pt x="215" y="158"/>
                      </a:lnTo>
                      <a:lnTo>
                        <a:pt x="235" y="168"/>
                      </a:lnTo>
                      <a:lnTo>
                        <a:pt x="255" y="178"/>
                      </a:lnTo>
                      <a:lnTo>
                        <a:pt x="271" y="180"/>
                      </a:lnTo>
                      <a:lnTo>
                        <a:pt x="286" y="180"/>
                      </a:lnTo>
                      <a:lnTo>
                        <a:pt x="301" y="180"/>
                      </a:lnTo>
                      <a:lnTo>
                        <a:pt x="317" y="179"/>
                      </a:lnTo>
                      <a:lnTo>
                        <a:pt x="330" y="177"/>
                      </a:lnTo>
                      <a:lnTo>
                        <a:pt x="345" y="174"/>
                      </a:lnTo>
                      <a:lnTo>
                        <a:pt x="360" y="170"/>
                      </a:lnTo>
                      <a:lnTo>
                        <a:pt x="374" y="167"/>
                      </a:lnTo>
                      <a:lnTo>
                        <a:pt x="388" y="163"/>
                      </a:lnTo>
                      <a:lnTo>
                        <a:pt x="403" y="159"/>
                      </a:lnTo>
                      <a:lnTo>
                        <a:pt x="416" y="155"/>
                      </a:lnTo>
                      <a:lnTo>
                        <a:pt x="431" y="152"/>
                      </a:lnTo>
                      <a:lnTo>
                        <a:pt x="445" y="148"/>
                      </a:lnTo>
                      <a:lnTo>
                        <a:pt x="460" y="146"/>
                      </a:lnTo>
                      <a:lnTo>
                        <a:pt x="475" y="143"/>
                      </a:lnTo>
                      <a:lnTo>
                        <a:pt x="490" y="142"/>
                      </a:lnTo>
                      <a:lnTo>
                        <a:pt x="492" y="143"/>
                      </a:lnTo>
                      <a:lnTo>
                        <a:pt x="492" y="147"/>
                      </a:lnTo>
                      <a:lnTo>
                        <a:pt x="493" y="149"/>
                      </a:lnTo>
                      <a:lnTo>
                        <a:pt x="493" y="153"/>
                      </a:lnTo>
                      <a:lnTo>
                        <a:pt x="478" y="158"/>
                      </a:lnTo>
                      <a:lnTo>
                        <a:pt x="463" y="163"/>
                      </a:lnTo>
                      <a:lnTo>
                        <a:pt x="450" y="169"/>
                      </a:lnTo>
                      <a:lnTo>
                        <a:pt x="435" y="174"/>
                      </a:lnTo>
                      <a:lnTo>
                        <a:pt x="421" y="180"/>
                      </a:lnTo>
                      <a:lnTo>
                        <a:pt x="408" y="185"/>
                      </a:lnTo>
                      <a:lnTo>
                        <a:pt x="393" y="192"/>
                      </a:lnTo>
                      <a:lnTo>
                        <a:pt x="379" y="196"/>
                      </a:lnTo>
                      <a:lnTo>
                        <a:pt x="365" y="203"/>
                      </a:lnTo>
                      <a:lnTo>
                        <a:pt x="350" y="208"/>
                      </a:lnTo>
                      <a:lnTo>
                        <a:pt x="335" y="213"/>
                      </a:lnTo>
                      <a:lnTo>
                        <a:pt x="320" y="216"/>
                      </a:lnTo>
                      <a:lnTo>
                        <a:pt x="304" y="219"/>
                      </a:lnTo>
                      <a:lnTo>
                        <a:pt x="288" y="219"/>
                      </a:lnTo>
                      <a:lnTo>
                        <a:pt x="272" y="216"/>
                      </a:lnTo>
                      <a:lnTo>
                        <a:pt x="257" y="211"/>
                      </a:lnTo>
                      <a:lnTo>
                        <a:pt x="236" y="201"/>
                      </a:lnTo>
                      <a:lnTo>
                        <a:pt x="214" y="193"/>
                      </a:lnTo>
                      <a:lnTo>
                        <a:pt x="192" y="183"/>
                      </a:lnTo>
                      <a:lnTo>
                        <a:pt x="171" y="173"/>
                      </a:lnTo>
                      <a:lnTo>
                        <a:pt x="150" y="163"/>
                      </a:lnTo>
                      <a:lnTo>
                        <a:pt x="128" y="154"/>
                      </a:lnTo>
                      <a:lnTo>
                        <a:pt x="107" y="144"/>
                      </a:lnTo>
                      <a:lnTo>
                        <a:pt x="84" y="136"/>
                      </a:lnTo>
                      <a:lnTo>
                        <a:pt x="78" y="132"/>
                      </a:lnTo>
                      <a:lnTo>
                        <a:pt x="72" y="127"/>
                      </a:lnTo>
                      <a:lnTo>
                        <a:pt x="66" y="123"/>
                      </a:lnTo>
                      <a:lnTo>
                        <a:pt x="61" y="117"/>
                      </a:lnTo>
                      <a:lnTo>
                        <a:pt x="56" y="112"/>
                      </a:lnTo>
                      <a:lnTo>
                        <a:pt x="51" y="106"/>
                      </a:lnTo>
                      <a:lnTo>
                        <a:pt x="47" y="100"/>
                      </a:lnTo>
                      <a:lnTo>
                        <a:pt x="46" y="92"/>
                      </a:lnTo>
                      <a:lnTo>
                        <a:pt x="39" y="91"/>
                      </a:lnTo>
                      <a:lnTo>
                        <a:pt x="33" y="90"/>
                      </a:lnTo>
                      <a:lnTo>
                        <a:pt x="27" y="87"/>
                      </a:lnTo>
                      <a:lnTo>
                        <a:pt x="22" y="85"/>
                      </a:lnTo>
                      <a:lnTo>
                        <a:pt x="16" y="82"/>
                      </a:lnTo>
                      <a:lnTo>
                        <a:pt x="11" y="80"/>
                      </a:lnTo>
                      <a:lnTo>
                        <a:pt x="5" y="77"/>
                      </a:lnTo>
                      <a:lnTo>
                        <a:pt x="0" y="73"/>
                      </a:lnTo>
                      <a:lnTo>
                        <a:pt x="0" y="70"/>
                      </a:lnTo>
                      <a:lnTo>
                        <a:pt x="0" y="67"/>
                      </a:lnTo>
                      <a:lnTo>
                        <a:pt x="2" y="65"/>
                      </a:lnTo>
                      <a:lnTo>
                        <a:pt x="3" y="62"/>
                      </a:lnTo>
                      <a:lnTo>
                        <a:pt x="10" y="61"/>
                      </a:lnTo>
                      <a:lnTo>
                        <a:pt x="16" y="61"/>
                      </a:lnTo>
                      <a:lnTo>
                        <a:pt x="23" y="61"/>
                      </a:lnTo>
                      <a:lnTo>
                        <a:pt x="30" y="62"/>
                      </a:lnTo>
                      <a:lnTo>
                        <a:pt x="36" y="62"/>
                      </a:lnTo>
                      <a:lnTo>
                        <a:pt x="41" y="61"/>
                      </a:lnTo>
                      <a:lnTo>
                        <a:pt x="47" y="60"/>
                      </a:lnTo>
                      <a:lnTo>
                        <a:pt x="52" y="56"/>
                      </a:lnTo>
                      <a:lnTo>
                        <a:pt x="68" y="52"/>
                      </a:lnTo>
                      <a:lnTo>
                        <a:pt x="83" y="50"/>
                      </a:lnTo>
                      <a:lnTo>
                        <a:pt x="99" y="47"/>
                      </a:lnTo>
                      <a:lnTo>
                        <a:pt x="115" y="44"/>
                      </a:lnTo>
                      <a:lnTo>
                        <a:pt x="131" y="41"/>
                      </a:lnTo>
                      <a:lnTo>
                        <a:pt x="146" y="39"/>
                      </a:lnTo>
                      <a:lnTo>
                        <a:pt x="163" y="35"/>
                      </a:lnTo>
                      <a:lnTo>
                        <a:pt x="179" y="32"/>
                      </a:lnTo>
                      <a:lnTo>
                        <a:pt x="195" y="30"/>
                      </a:lnTo>
                      <a:lnTo>
                        <a:pt x="211" y="26"/>
                      </a:lnTo>
                      <a:lnTo>
                        <a:pt x="226" y="24"/>
                      </a:lnTo>
                      <a:lnTo>
                        <a:pt x="242" y="20"/>
                      </a:lnTo>
                      <a:lnTo>
                        <a:pt x="258" y="16"/>
                      </a:lnTo>
                      <a:lnTo>
                        <a:pt x="274" y="13"/>
                      </a:lnTo>
                      <a:lnTo>
                        <a:pt x="289" y="9"/>
                      </a:lnTo>
                      <a:lnTo>
                        <a:pt x="306" y="5"/>
                      </a:lnTo>
                      <a:lnTo>
                        <a:pt x="312" y="4"/>
                      </a:lnTo>
                      <a:lnTo>
                        <a:pt x="319" y="3"/>
                      </a:lnTo>
                      <a:lnTo>
                        <a:pt x="327" y="1"/>
                      </a:lnTo>
                      <a:lnTo>
                        <a:pt x="333" y="0"/>
                      </a:lnTo>
                      <a:lnTo>
                        <a:pt x="340" y="0"/>
                      </a:lnTo>
                      <a:lnTo>
                        <a:pt x="348" y="0"/>
                      </a:lnTo>
                      <a:lnTo>
                        <a:pt x="354" y="0"/>
                      </a:lnTo>
                      <a:lnTo>
                        <a:pt x="36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4" name="Freeform 49"/>
                <p:cNvSpPr>
                  <a:spLocks/>
                </p:cNvSpPr>
                <p:nvPr/>
              </p:nvSpPr>
              <p:spPr bwMode="auto">
                <a:xfrm>
                  <a:off x="4798" y="2347"/>
                  <a:ext cx="139" cy="105"/>
                </a:xfrm>
                <a:custGeom>
                  <a:avLst/>
                  <a:gdLst>
                    <a:gd name="T0" fmla="*/ 100 w 418"/>
                    <a:gd name="T1" fmla="*/ 5 h 316"/>
                    <a:gd name="T2" fmla="*/ 102 w 418"/>
                    <a:gd name="T3" fmla="*/ 7 h 316"/>
                    <a:gd name="T4" fmla="*/ 98 w 418"/>
                    <a:gd name="T5" fmla="*/ 9 h 316"/>
                    <a:gd name="T6" fmla="*/ 89 w 418"/>
                    <a:gd name="T7" fmla="*/ 9 h 316"/>
                    <a:gd name="T8" fmla="*/ 81 w 418"/>
                    <a:gd name="T9" fmla="*/ 9 h 316"/>
                    <a:gd name="T10" fmla="*/ 71 w 418"/>
                    <a:gd name="T11" fmla="*/ 9 h 316"/>
                    <a:gd name="T12" fmla="*/ 63 w 418"/>
                    <a:gd name="T13" fmla="*/ 9 h 316"/>
                    <a:gd name="T14" fmla="*/ 55 w 418"/>
                    <a:gd name="T15" fmla="*/ 11 h 316"/>
                    <a:gd name="T16" fmla="*/ 47 w 418"/>
                    <a:gd name="T17" fmla="*/ 13 h 316"/>
                    <a:gd name="T18" fmla="*/ 41 w 418"/>
                    <a:gd name="T19" fmla="*/ 18 h 316"/>
                    <a:gd name="T20" fmla="*/ 36 w 418"/>
                    <a:gd name="T21" fmla="*/ 28 h 316"/>
                    <a:gd name="T22" fmla="*/ 31 w 418"/>
                    <a:gd name="T23" fmla="*/ 39 h 316"/>
                    <a:gd name="T24" fmla="*/ 27 w 418"/>
                    <a:gd name="T25" fmla="*/ 51 h 316"/>
                    <a:gd name="T26" fmla="*/ 23 w 418"/>
                    <a:gd name="T27" fmla="*/ 62 h 316"/>
                    <a:gd name="T28" fmla="*/ 20 w 418"/>
                    <a:gd name="T29" fmla="*/ 72 h 316"/>
                    <a:gd name="T30" fmla="*/ 19 w 418"/>
                    <a:gd name="T31" fmla="*/ 78 h 316"/>
                    <a:gd name="T32" fmla="*/ 24 w 418"/>
                    <a:gd name="T33" fmla="*/ 85 h 316"/>
                    <a:gd name="T34" fmla="*/ 34 w 418"/>
                    <a:gd name="T35" fmla="*/ 88 h 316"/>
                    <a:gd name="T36" fmla="*/ 44 w 418"/>
                    <a:gd name="T37" fmla="*/ 90 h 316"/>
                    <a:gd name="T38" fmla="*/ 54 w 418"/>
                    <a:gd name="T39" fmla="*/ 92 h 316"/>
                    <a:gd name="T40" fmla="*/ 64 w 418"/>
                    <a:gd name="T41" fmla="*/ 93 h 316"/>
                    <a:gd name="T42" fmla="*/ 73 w 418"/>
                    <a:gd name="T43" fmla="*/ 94 h 316"/>
                    <a:gd name="T44" fmla="*/ 83 w 418"/>
                    <a:gd name="T45" fmla="*/ 94 h 316"/>
                    <a:gd name="T46" fmla="*/ 93 w 418"/>
                    <a:gd name="T47" fmla="*/ 95 h 316"/>
                    <a:gd name="T48" fmla="*/ 102 w 418"/>
                    <a:gd name="T49" fmla="*/ 96 h 316"/>
                    <a:gd name="T50" fmla="*/ 112 w 418"/>
                    <a:gd name="T51" fmla="*/ 97 h 316"/>
                    <a:gd name="T52" fmla="*/ 121 w 418"/>
                    <a:gd name="T53" fmla="*/ 97 h 316"/>
                    <a:gd name="T54" fmla="*/ 131 w 418"/>
                    <a:gd name="T55" fmla="*/ 98 h 316"/>
                    <a:gd name="T56" fmla="*/ 136 w 418"/>
                    <a:gd name="T57" fmla="*/ 99 h 316"/>
                    <a:gd name="T58" fmla="*/ 138 w 418"/>
                    <a:gd name="T59" fmla="*/ 101 h 316"/>
                    <a:gd name="T60" fmla="*/ 139 w 418"/>
                    <a:gd name="T61" fmla="*/ 103 h 316"/>
                    <a:gd name="T62" fmla="*/ 138 w 418"/>
                    <a:gd name="T63" fmla="*/ 104 h 316"/>
                    <a:gd name="T64" fmla="*/ 129 w 418"/>
                    <a:gd name="T65" fmla="*/ 104 h 316"/>
                    <a:gd name="T66" fmla="*/ 113 w 418"/>
                    <a:gd name="T67" fmla="*/ 105 h 316"/>
                    <a:gd name="T68" fmla="*/ 97 w 418"/>
                    <a:gd name="T69" fmla="*/ 104 h 316"/>
                    <a:gd name="T70" fmla="*/ 81 w 418"/>
                    <a:gd name="T71" fmla="*/ 104 h 316"/>
                    <a:gd name="T72" fmla="*/ 66 w 418"/>
                    <a:gd name="T73" fmla="*/ 103 h 316"/>
                    <a:gd name="T74" fmla="*/ 50 w 418"/>
                    <a:gd name="T75" fmla="*/ 102 h 316"/>
                    <a:gd name="T76" fmla="*/ 34 w 418"/>
                    <a:gd name="T77" fmla="*/ 101 h 316"/>
                    <a:gd name="T78" fmla="*/ 19 w 418"/>
                    <a:gd name="T79" fmla="*/ 99 h 316"/>
                    <a:gd name="T80" fmla="*/ 7 w 418"/>
                    <a:gd name="T81" fmla="*/ 98 h 316"/>
                    <a:gd name="T82" fmla="*/ 2 w 418"/>
                    <a:gd name="T83" fmla="*/ 93 h 316"/>
                    <a:gd name="T84" fmla="*/ 0 w 418"/>
                    <a:gd name="T85" fmla="*/ 85 h 316"/>
                    <a:gd name="T86" fmla="*/ 7 w 418"/>
                    <a:gd name="T87" fmla="*/ 66 h 316"/>
                    <a:gd name="T88" fmla="*/ 13 w 418"/>
                    <a:gd name="T89" fmla="*/ 48 h 316"/>
                    <a:gd name="T90" fmla="*/ 20 w 418"/>
                    <a:gd name="T91" fmla="*/ 29 h 316"/>
                    <a:gd name="T92" fmla="*/ 29 w 418"/>
                    <a:gd name="T93" fmla="*/ 12 h 316"/>
                    <a:gd name="T94" fmla="*/ 40 w 418"/>
                    <a:gd name="T95" fmla="*/ 2 h 316"/>
                    <a:gd name="T96" fmla="*/ 55 w 418"/>
                    <a:gd name="T97" fmla="*/ 0 h 316"/>
                    <a:gd name="T98" fmla="*/ 71 w 418"/>
                    <a:gd name="T99" fmla="*/ 1 h 316"/>
                    <a:gd name="T100" fmla="*/ 86 w 418"/>
                    <a:gd name="T101" fmla="*/ 2 h 31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18"/>
                    <a:gd name="T154" fmla="*/ 0 h 316"/>
                    <a:gd name="T155" fmla="*/ 418 w 418"/>
                    <a:gd name="T156" fmla="*/ 316 h 31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18" h="316">
                      <a:moveTo>
                        <a:pt x="297" y="11"/>
                      </a:moveTo>
                      <a:lnTo>
                        <a:pt x="302" y="14"/>
                      </a:lnTo>
                      <a:lnTo>
                        <a:pt x="306" y="16"/>
                      </a:lnTo>
                      <a:lnTo>
                        <a:pt x="308" y="20"/>
                      </a:lnTo>
                      <a:lnTo>
                        <a:pt x="307" y="24"/>
                      </a:lnTo>
                      <a:lnTo>
                        <a:pt x="295" y="27"/>
                      </a:lnTo>
                      <a:lnTo>
                        <a:pt x="281" y="28"/>
                      </a:lnTo>
                      <a:lnTo>
                        <a:pt x="269" y="28"/>
                      </a:lnTo>
                      <a:lnTo>
                        <a:pt x="255" y="27"/>
                      </a:lnTo>
                      <a:lnTo>
                        <a:pt x="243" y="26"/>
                      </a:lnTo>
                      <a:lnTo>
                        <a:pt x="229" y="26"/>
                      </a:lnTo>
                      <a:lnTo>
                        <a:pt x="215" y="26"/>
                      </a:lnTo>
                      <a:lnTo>
                        <a:pt x="202" y="27"/>
                      </a:lnTo>
                      <a:lnTo>
                        <a:pt x="189" y="28"/>
                      </a:lnTo>
                      <a:lnTo>
                        <a:pt x="177" y="30"/>
                      </a:lnTo>
                      <a:lnTo>
                        <a:pt x="164" y="32"/>
                      </a:lnTo>
                      <a:lnTo>
                        <a:pt x="153" y="35"/>
                      </a:lnTo>
                      <a:lnTo>
                        <a:pt x="142" y="40"/>
                      </a:lnTo>
                      <a:lnTo>
                        <a:pt x="132" y="46"/>
                      </a:lnTo>
                      <a:lnTo>
                        <a:pt x="124" y="55"/>
                      </a:lnTo>
                      <a:lnTo>
                        <a:pt x="117" y="66"/>
                      </a:lnTo>
                      <a:lnTo>
                        <a:pt x="108" y="83"/>
                      </a:lnTo>
                      <a:lnTo>
                        <a:pt x="101" y="99"/>
                      </a:lnTo>
                      <a:lnTo>
                        <a:pt x="93" y="117"/>
                      </a:lnTo>
                      <a:lnTo>
                        <a:pt x="87" y="134"/>
                      </a:lnTo>
                      <a:lnTo>
                        <a:pt x="80" y="153"/>
                      </a:lnTo>
                      <a:lnTo>
                        <a:pt x="73" y="170"/>
                      </a:lnTo>
                      <a:lnTo>
                        <a:pt x="69" y="188"/>
                      </a:lnTo>
                      <a:lnTo>
                        <a:pt x="62" y="206"/>
                      </a:lnTo>
                      <a:lnTo>
                        <a:pt x="61" y="216"/>
                      </a:lnTo>
                      <a:lnTo>
                        <a:pt x="59" y="226"/>
                      </a:lnTo>
                      <a:lnTo>
                        <a:pt x="57" y="236"/>
                      </a:lnTo>
                      <a:lnTo>
                        <a:pt x="61" y="246"/>
                      </a:lnTo>
                      <a:lnTo>
                        <a:pt x="73" y="255"/>
                      </a:lnTo>
                      <a:lnTo>
                        <a:pt x="87" y="261"/>
                      </a:lnTo>
                      <a:lnTo>
                        <a:pt x="102" y="265"/>
                      </a:lnTo>
                      <a:lnTo>
                        <a:pt x="117" y="268"/>
                      </a:lnTo>
                      <a:lnTo>
                        <a:pt x="132" y="271"/>
                      </a:lnTo>
                      <a:lnTo>
                        <a:pt x="147" y="273"/>
                      </a:lnTo>
                      <a:lnTo>
                        <a:pt x="163" y="276"/>
                      </a:lnTo>
                      <a:lnTo>
                        <a:pt x="178" y="278"/>
                      </a:lnTo>
                      <a:lnTo>
                        <a:pt x="193" y="280"/>
                      </a:lnTo>
                      <a:lnTo>
                        <a:pt x="207" y="282"/>
                      </a:lnTo>
                      <a:lnTo>
                        <a:pt x="221" y="283"/>
                      </a:lnTo>
                      <a:lnTo>
                        <a:pt x="235" y="284"/>
                      </a:lnTo>
                      <a:lnTo>
                        <a:pt x="250" y="284"/>
                      </a:lnTo>
                      <a:lnTo>
                        <a:pt x="264" y="286"/>
                      </a:lnTo>
                      <a:lnTo>
                        <a:pt x="279" y="287"/>
                      </a:lnTo>
                      <a:lnTo>
                        <a:pt x="292" y="288"/>
                      </a:lnTo>
                      <a:lnTo>
                        <a:pt x="307" y="288"/>
                      </a:lnTo>
                      <a:lnTo>
                        <a:pt x="321" y="289"/>
                      </a:lnTo>
                      <a:lnTo>
                        <a:pt x="336" y="291"/>
                      </a:lnTo>
                      <a:lnTo>
                        <a:pt x="350" y="292"/>
                      </a:lnTo>
                      <a:lnTo>
                        <a:pt x="364" y="293"/>
                      </a:lnTo>
                      <a:lnTo>
                        <a:pt x="378" y="294"/>
                      </a:lnTo>
                      <a:lnTo>
                        <a:pt x="393" y="296"/>
                      </a:lnTo>
                      <a:lnTo>
                        <a:pt x="407" y="298"/>
                      </a:lnTo>
                      <a:lnTo>
                        <a:pt x="410" y="299"/>
                      </a:lnTo>
                      <a:lnTo>
                        <a:pt x="413" y="302"/>
                      </a:lnTo>
                      <a:lnTo>
                        <a:pt x="415" y="303"/>
                      </a:lnTo>
                      <a:lnTo>
                        <a:pt x="417" y="307"/>
                      </a:lnTo>
                      <a:lnTo>
                        <a:pt x="418" y="309"/>
                      </a:lnTo>
                      <a:lnTo>
                        <a:pt x="417" y="312"/>
                      </a:lnTo>
                      <a:lnTo>
                        <a:pt x="414" y="313"/>
                      </a:lnTo>
                      <a:lnTo>
                        <a:pt x="412" y="314"/>
                      </a:lnTo>
                      <a:lnTo>
                        <a:pt x="388" y="314"/>
                      </a:lnTo>
                      <a:lnTo>
                        <a:pt x="364" y="316"/>
                      </a:lnTo>
                      <a:lnTo>
                        <a:pt x="341" y="316"/>
                      </a:lnTo>
                      <a:lnTo>
                        <a:pt x="317" y="314"/>
                      </a:lnTo>
                      <a:lnTo>
                        <a:pt x="292" y="314"/>
                      </a:lnTo>
                      <a:lnTo>
                        <a:pt x="269" y="313"/>
                      </a:lnTo>
                      <a:lnTo>
                        <a:pt x="245" y="312"/>
                      </a:lnTo>
                      <a:lnTo>
                        <a:pt x="221" y="311"/>
                      </a:lnTo>
                      <a:lnTo>
                        <a:pt x="198" y="309"/>
                      </a:lnTo>
                      <a:lnTo>
                        <a:pt x="173" y="308"/>
                      </a:lnTo>
                      <a:lnTo>
                        <a:pt x="149" y="307"/>
                      </a:lnTo>
                      <a:lnTo>
                        <a:pt x="126" y="304"/>
                      </a:lnTo>
                      <a:lnTo>
                        <a:pt x="102" y="303"/>
                      </a:lnTo>
                      <a:lnTo>
                        <a:pt x="78" y="302"/>
                      </a:lnTo>
                      <a:lnTo>
                        <a:pt x="56" y="299"/>
                      </a:lnTo>
                      <a:lnTo>
                        <a:pt x="32" y="298"/>
                      </a:lnTo>
                      <a:lnTo>
                        <a:pt x="21" y="296"/>
                      </a:lnTo>
                      <a:lnTo>
                        <a:pt x="13" y="288"/>
                      </a:lnTo>
                      <a:lnTo>
                        <a:pt x="5" y="280"/>
                      </a:lnTo>
                      <a:lnTo>
                        <a:pt x="0" y="270"/>
                      </a:lnTo>
                      <a:lnTo>
                        <a:pt x="1" y="255"/>
                      </a:lnTo>
                      <a:lnTo>
                        <a:pt x="11" y="227"/>
                      </a:lnTo>
                      <a:lnTo>
                        <a:pt x="21" y="199"/>
                      </a:lnTo>
                      <a:lnTo>
                        <a:pt x="31" y="171"/>
                      </a:lnTo>
                      <a:lnTo>
                        <a:pt x="40" y="143"/>
                      </a:lnTo>
                      <a:lnTo>
                        <a:pt x="50" y="115"/>
                      </a:lnTo>
                      <a:lnTo>
                        <a:pt x="61" y="88"/>
                      </a:lnTo>
                      <a:lnTo>
                        <a:pt x="72" y="61"/>
                      </a:lnTo>
                      <a:lnTo>
                        <a:pt x="86" y="35"/>
                      </a:lnTo>
                      <a:lnTo>
                        <a:pt x="102" y="17"/>
                      </a:lnTo>
                      <a:lnTo>
                        <a:pt x="121" y="6"/>
                      </a:lnTo>
                      <a:lnTo>
                        <a:pt x="143" y="1"/>
                      </a:lnTo>
                      <a:lnTo>
                        <a:pt x="165" y="0"/>
                      </a:lnTo>
                      <a:lnTo>
                        <a:pt x="190" y="0"/>
                      </a:lnTo>
                      <a:lnTo>
                        <a:pt x="214" y="2"/>
                      </a:lnTo>
                      <a:lnTo>
                        <a:pt x="238" y="5"/>
                      </a:lnTo>
                      <a:lnTo>
                        <a:pt x="260" y="6"/>
                      </a:lnTo>
                      <a:lnTo>
                        <a:pt x="297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5" name="Freeform 50"/>
                <p:cNvSpPr>
                  <a:spLocks/>
                </p:cNvSpPr>
                <p:nvPr/>
              </p:nvSpPr>
              <p:spPr bwMode="auto">
                <a:xfrm>
                  <a:off x="4474" y="2354"/>
                  <a:ext cx="167" cy="136"/>
                </a:xfrm>
                <a:custGeom>
                  <a:avLst/>
                  <a:gdLst>
                    <a:gd name="T0" fmla="*/ 8 w 502"/>
                    <a:gd name="T1" fmla="*/ 12 h 407"/>
                    <a:gd name="T2" fmla="*/ 11 w 502"/>
                    <a:gd name="T3" fmla="*/ 16 h 407"/>
                    <a:gd name="T4" fmla="*/ 16 w 502"/>
                    <a:gd name="T5" fmla="*/ 19 h 407"/>
                    <a:gd name="T6" fmla="*/ 21 w 502"/>
                    <a:gd name="T7" fmla="*/ 22 h 407"/>
                    <a:gd name="T8" fmla="*/ 31 w 502"/>
                    <a:gd name="T9" fmla="*/ 29 h 407"/>
                    <a:gd name="T10" fmla="*/ 48 w 502"/>
                    <a:gd name="T11" fmla="*/ 39 h 407"/>
                    <a:gd name="T12" fmla="*/ 65 w 502"/>
                    <a:gd name="T13" fmla="*/ 49 h 407"/>
                    <a:gd name="T14" fmla="*/ 81 w 502"/>
                    <a:gd name="T15" fmla="*/ 59 h 407"/>
                    <a:gd name="T16" fmla="*/ 93 w 502"/>
                    <a:gd name="T17" fmla="*/ 68 h 407"/>
                    <a:gd name="T18" fmla="*/ 103 w 502"/>
                    <a:gd name="T19" fmla="*/ 74 h 407"/>
                    <a:gd name="T20" fmla="*/ 112 w 502"/>
                    <a:gd name="T21" fmla="*/ 80 h 407"/>
                    <a:gd name="T22" fmla="*/ 122 w 502"/>
                    <a:gd name="T23" fmla="*/ 86 h 407"/>
                    <a:gd name="T24" fmla="*/ 131 w 502"/>
                    <a:gd name="T25" fmla="*/ 92 h 407"/>
                    <a:gd name="T26" fmla="*/ 141 w 502"/>
                    <a:gd name="T27" fmla="*/ 98 h 407"/>
                    <a:gd name="T28" fmla="*/ 150 w 502"/>
                    <a:gd name="T29" fmla="*/ 104 h 407"/>
                    <a:gd name="T30" fmla="*/ 160 w 502"/>
                    <a:gd name="T31" fmla="*/ 110 h 407"/>
                    <a:gd name="T32" fmla="*/ 166 w 502"/>
                    <a:gd name="T33" fmla="*/ 114 h 407"/>
                    <a:gd name="T34" fmla="*/ 167 w 502"/>
                    <a:gd name="T35" fmla="*/ 114 h 407"/>
                    <a:gd name="T36" fmla="*/ 160 w 502"/>
                    <a:gd name="T37" fmla="*/ 112 h 407"/>
                    <a:gd name="T38" fmla="*/ 145 w 502"/>
                    <a:gd name="T39" fmla="*/ 105 h 407"/>
                    <a:gd name="T40" fmla="*/ 131 w 502"/>
                    <a:gd name="T41" fmla="*/ 99 h 407"/>
                    <a:gd name="T42" fmla="*/ 117 w 502"/>
                    <a:gd name="T43" fmla="*/ 92 h 407"/>
                    <a:gd name="T44" fmla="*/ 106 w 502"/>
                    <a:gd name="T45" fmla="*/ 85 h 407"/>
                    <a:gd name="T46" fmla="*/ 95 w 502"/>
                    <a:gd name="T47" fmla="*/ 79 h 407"/>
                    <a:gd name="T48" fmla="*/ 85 w 502"/>
                    <a:gd name="T49" fmla="*/ 73 h 407"/>
                    <a:gd name="T50" fmla="*/ 75 w 502"/>
                    <a:gd name="T51" fmla="*/ 67 h 407"/>
                    <a:gd name="T52" fmla="*/ 64 w 502"/>
                    <a:gd name="T53" fmla="*/ 61 h 407"/>
                    <a:gd name="T54" fmla="*/ 53 w 502"/>
                    <a:gd name="T55" fmla="*/ 56 h 407"/>
                    <a:gd name="T56" fmla="*/ 43 w 502"/>
                    <a:gd name="T57" fmla="*/ 50 h 407"/>
                    <a:gd name="T58" fmla="*/ 33 w 502"/>
                    <a:gd name="T59" fmla="*/ 44 h 407"/>
                    <a:gd name="T60" fmla="*/ 24 w 502"/>
                    <a:gd name="T61" fmla="*/ 53 h 407"/>
                    <a:gd name="T62" fmla="*/ 22 w 502"/>
                    <a:gd name="T63" fmla="*/ 80 h 407"/>
                    <a:gd name="T64" fmla="*/ 20 w 502"/>
                    <a:gd name="T65" fmla="*/ 102 h 407"/>
                    <a:gd name="T66" fmla="*/ 19 w 502"/>
                    <a:gd name="T67" fmla="*/ 122 h 407"/>
                    <a:gd name="T68" fmla="*/ 18 w 502"/>
                    <a:gd name="T69" fmla="*/ 133 h 407"/>
                    <a:gd name="T70" fmla="*/ 18 w 502"/>
                    <a:gd name="T71" fmla="*/ 135 h 407"/>
                    <a:gd name="T72" fmla="*/ 16 w 502"/>
                    <a:gd name="T73" fmla="*/ 135 h 407"/>
                    <a:gd name="T74" fmla="*/ 14 w 502"/>
                    <a:gd name="T75" fmla="*/ 134 h 407"/>
                    <a:gd name="T76" fmla="*/ 13 w 502"/>
                    <a:gd name="T77" fmla="*/ 108 h 407"/>
                    <a:gd name="T78" fmla="*/ 11 w 502"/>
                    <a:gd name="T79" fmla="*/ 57 h 407"/>
                    <a:gd name="T80" fmla="*/ 5 w 502"/>
                    <a:gd name="T81" fmla="*/ 25 h 407"/>
                    <a:gd name="T82" fmla="*/ 0 w 502"/>
                    <a:gd name="T83" fmla="*/ 9 h 407"/>
                    <a:gd name="T84" fmla="*/ 1 w 502"/>
                    <a:gd name="T85" fmla="*/ 1 h 407"/>
                    <a:gd name="T86" fmla="*/ 2 w 502"/>
                    <a:gd name="T87" fmla="*/ 0 h 407"/>
                    <a:gd name="T88" fmla="*/ 4 w 502"/>
                    <a:gd name="T89" fmla="*/ 2 h 407"/>
                    <a:gd name="T90" fmla="*/ 5 w 502"/>
                    <a:gd name="T91" fmla="*/ 7 h 40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502"/>
                    <a:gd name="T139" fmla="*/ 0 h 407"/>
                    <a:gd name="T140" fmla="*/ 502 w 502"/>
                    <a:gd name="T141" fmla="*/ 407 h 407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502" h="407">
                      <a:moveTo>
                        <a:pt x="18" y="28"/>
                      </a:moveTo>
                      <a:lnTo>
                        <a:pt x="23" y="35"/>
                      </a:lnTo>
                      <a:lnTo>
                        <a:pt x="29" y="41"/>
                      </a:lnTo>
                      <a:lnTo>
                        <a:pt x="34" y="48"/>
                      </a:lnTo>
                      <a:lnTo>
                        <a:pt x="42" y="52"/>
                      </a:lnTo>
                      <a:lnTo>
                        <a:pt x="48" y="57"/>
                      </a:lnTo>
                      <a:lnTo>
                        <a:pt x="56" y="62"/>
                      </a:lnTo>
                      <a:lnTo>
                        <a:pt x="63" y="66"/>
                      </a:lnTo>
                      <a:lnTo>
                        <a:pt x="70" y="70"/>
                      </a:lnTo>
                      <a:lnTo>
                        <a:pt x="94" y="86"/>
                      </a:lnTo>
                      <a:lnTo>
                        <a:pt x="119" y="102"/>
                      </a:lnTo>
                      <a:lnTo>
                        <a:pt x="144" y="117"/>
                      </a:lnTo>
                      <a:lnTo>
                        <a:pt x="169" y="132"/>
                      </a:lnTo>
                      <a:lnTo>
                        <a:pt x="194" y="147"/>
                      </a:lnTo>
                      <a:lnTo>
                        <a:pt x="218" y="162"/>
                      </a:lnTo>
                      <a:lnTo>
                        <a:pt x="242" y="178"/>
                      </a:lnTo>
                      <a:lnTo>
                        <a:pt x="266" y="195"/>
                      </a:lnTo>
                      <a:lnTo>
                        <a:pt x="281" y="204"/>
                      </a:lnTo>
                      <a:lnTo>
                        <a:pt x="294" y="213"/>
                      </a:lnTo>
                      <a:lnTo>
                        <a:pt x="309" y="221"/>
                      </a:lnTo>
                      <a:lnTo>
                        <a:pt x="324" y="230"/>
                      </a:lnTo>
                      <a:lnTo>
                        <a:pt x="338" y="240"/>
                      </a:lnTo>
                      <a:lnTo>
                        <a:pt x="353" y="249"/>
                      </a:lnTo>
                      <a:lnTo>
                        <a:pt x="366" y="258"/>
                      </a:lnTo>
                      <a:lnTo>
                        <a:pt x="381" y="266"/>
                      </a:lnTo>
                      <a:lnTo>
                        <a:pt x="395" y="276"/>
                      </a:lnTo>
                      <a:lnTo>
                        <a:pt x="410" y="285"/>
                      </a:lnTo>
                      <a:lnTo>
                        <a:pt x="424" y="294"/>
                      </a:lnTo>
                      <a:lnTo>
                        <a:pt x="438" y="303"/>
                      </a:lnTo>
                      <a:lnTo>
                        <a:pt x="452" y="312"/>
                      </a:lnTo>
                      <a:lnTo>
                        <a:pt x="467" y="321"/>
                      </a:lnTo>
                      <a:lnTo>
                        <a:pt x="481" y="330"/>
                      </a:lnTo>
                      <a:lnTo>
                        <a:pt x="496" y="338"/>
                      </a:lnTo>
                      <a:lnTo>
                        <a:pt x="498" y="340"/>
                      </a:lnTo>
                      <a:lnTo>
                        <a:pt x="501" y="341"/>
                      </a:lnTo>
                      <a:lnTo>
                        <a:pt x="502" y="342"/>
                      </a:lnTo>
                      <a:lnTo>
                        <a:pt x="502" y="344"/>
                      </a:lnTo>
                      <a:lnTo>
                        <a:pt x="481" y="335"/>
                      </a:lnTo>
                      <a:lnTo>
                        <a:pt x="458" y="325"/>
                      </a:lnTo>
                      <a:lnTo>
                        <a:pt x="437" y="315"/>
                      </a:lnTo>
                      <a:lnTo>
                        <a:pt x="415" y="305"/>
                      </a:lnTo>
                      <a:lnTo>
                        <a:pt x="394" y="295"/>
                      </a:lnTo>
                      <a:lnTo>
                        <a:pt x="374" y="285"/>
                      </a:lnTo>
                      <a:lnTo>
                        <a:pt x="353" y="274"/>
                      </a:lnTo>
                      <a:lnTo>
                        <a:pt x="334" y="264"/>
                      </a:lnTo>
                      <a:lnTo>
                        <a:pt x="319" y="254"/>
                      </a:lnTo>
                      <a:lnTo>
                        <a:pt x="303" y="245"/>
                      </a:lnTo>
                      <a:lnTo>
                        <a:pt x="287" y="235"/>
                      </a:lnTo>
                      <a:lnTo>
                        <a:pt x="272" y="226"/>
                      </a:lnTo>
                      <a:lnTo>
                        <a:pt x="256" y="218"/>
                      </a:lnTo>
                      <a:lnTo>
                        <a:pt x="240" y="209"/>
                      </a:lnTo>
                      <a:lnTo>
                        <a:pt x="225" y="200"/>
                      </a:lnTo>
                      <a:lnTo>
                        <a:pt x="208" y="192"/>
                      </a:lnTo>
                      <a:lnTo>
                        <a:pt x="192" y="183"/>
                      </a:lnTo>
                      <a:lnTo>
                        <a:pt x="176" y="174"/>
                      </a:lnTo>
                      <a:lnTo>
                        <a:pt x="160" y="167"/>
                      </a:lnTo>
                      <a:lnTo>
                        <a:pt x="145" y="158"/>
                      </a:lnTo>
                      <a:lnTo>
                        <a:pt x="129" y="149"/>
                      </a:lnTo>
                      <a:lnTo>
                        <a:pt x="113" y="141"/>
                      </a:lnTo>
                      <a:lnTo>
                        <a:pt x="98" y="132"/>
                      </a:lnTo>
                      <a:lnTo>
                        <a:pt x="82" y="123"/>
                      </a:lnTo>
                      <a:lnTo>
                        <a:pt x="73" y="159"/>
                      </a:lnTo>
                      <a:lnTo>
                        <a:pt x="69" y="198"/>
                      </a:lnTo>
                      <a:lnTo>
                        <a:pt x="67" y="238"/>
                      </a:lnTo>
                      <a:lnTo>
                        <a:pt x="63" y="275"/>
                      </a:lnTo>
                      <a:lnTo>
                        <a:pt x="61" y="306"/>
                      </a:lnTo>
                      <a:lnTo>
                        <a:pt x="58" y="336"/>
                      </a:lnTo>
                      <a:lnTo>
                        <a:pt x="56" y="366"/>
                      </a:lnTo>
                      <a:lnTo>
                        <a:pt x="56" y="397"/>
                      </a:lnTo>
                      <a:lnTo>
                        <a:pt x="53" y="399"/>
                      </a:lnTo>
                      <a:lnTo>
                        <a:pt x="53" y="402"/>
                      </a:lnTo>
                      <a:lnTo>
                        <a:pt x="53" y="404"/>
                      </a:lnTo>
                      <a:lnTo>
                        <a:pt x="51" y="407"/>
                      </a:lnTo>
                      <a:lnTo>
                        <a:pt x="47" y="405"/>
                      </a:lnTo>
                      <a:lnTo>
                        <a:pt x="44" y="403"/>
                      </a:lnTo>
                      <a:lnTo>
                        <a:pt x="42" y="400"/>
                      </a:lnTo>
                      <a:lnTo>
                        <a:pt x="42" y="397"/>
                      </a:lnTo>
                      <a:lnTo>
                        <a:pt x="39" y="322"/>
                      </a:lnTo>
                      <a:lnTo>
                        <a:pt x="37" y="246"/>
                      </a:lnTo>
                      <a:lnTo>
                        <a:pt x="34" y="171"/>
                      </a:lnTo>
                      <a:lnTo>
                        <a:pt x="32" y="95"/>
                      </a:lnTo>
                      <a:lnTo>
                        <a:pt x="15" y="75"/>
                      </a:lnTo>
                      <a:lnTo>
                        <a:pt x="5" y="52"/>
                      </a:lnTo>
                      <a:lnTo>
                        <a:pt x="0" y="28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3" y="5"/>
                      </a:lnTo>
                      <a:lnTo>
                        <a:pt x="16" y="13"/>
                      </a:lnTo>
                      <a:lnTo>
                        <a:pt x="16" y="20"/>
                      </a:lnTo>
                      <a:lnTo>
                        <a:pt x="18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6" name="Freeform 51"/>
                <p:cNvSpPr>
                  <a:spLocks/>
                </p:cNvSpPr>
                <p:nvPr/>
              </p:nvSpPr>
              <p:spPr bwMode="auto">
                <a:xfrm>
                  <a:off x="4890" y="2361"/>
                  <a:ext cx="49" cy="77"/>
                </a:xfrm>
                <a:custGeom>
                  <a:avLst/>
                  <a:gdLst>
                    <a:gd name="T0" fmla="*/ 44 w 146"/>
                    <a:gd name="T1" fmla="*/ 3 h 232"/>
                    <a:gd name="T2" fmla="*/ 48 w 146"/>
                    <a:gd name="T3" fmla="*/ 9 h 232"/>
                    <a:gd name="T4" fmla="*/ 47 w 146"/>
                    <a:gd name="T5" fmla="*/ 16 h 232"/>
                    <a:gd name="T6" fmla="*/ 48 w 146"/>
                    <a:gd name="T7" fmla="*/ 22 h 232"/>
                    <a:gd name="T8" fmla="*/ 48 w 146"/>
                    <a:gd name="T9" fmla="*/ 38 h 232"/>
                    <a:gd name="T10" fmla="*/ 49 w 146"/>
                    <a:gd name="T11" fmla="*/ 62 h 232"/>
                    <a:gd name="T12" fmla="*/ 42 w 146"/>
                    <a:gd name="T13" fmla="*/ 76 h 232"/>
                    <a:gd name="T14" fmla="*/ 36 w 146"/>
                    <a:gd name="T15" fmla="*/ 77 h 232"/>
                    <a:gd name="T16" fmla="*/ 29 w 146"/>
                    <a:gd name="T17" fmla="*/ 76 h 232"/>
                    <a:gd name="T18" fmla="*/ 22 w 146"/>
                    <a:gd name="T19" fmla="*/ 75 h 232"/>
                    <a:gd name="T20" fmla="*/ 18 w 146"/>
                    <a:gd name="T21" fmla="*/ 74 h 232"/>
                    <a:gd name="T22" fmla="*/ 17 w 146"/>
                    <a:gd name="T23" fmla="*/ 71 h 232"/>
                    <a:gd name="T24" fmla="*/ 20 w 146"/>
                    <a:gd name="T25" fmla="*/ 69 h 232"/>
                    <a:gd name="T26" fmla="*/ 25 w 146"/>
                    <a:gd name="T27" fmla="*/ 66 h 232"/>
                    <a:gd name="T28" fmla="*/ 30 w 146"/>
                    <a:gd name="T29" fmla="*/ 64 h 232"/>
                    <a:gd name="T30" fmla="*/ 33 w 146"/>
                    <a:gd name="T31" fmla="*/ 59 h 232"/>
                    <a:gd name="T32" fmla="*/ 33 w 146"/>
                    <a:gd name="T33" fmla="*/ 20 h 232"/>
                    <a:gd name="T34" fmla="*/ 32 w 146"/>
                    <a:gd name="T35" fmla="*/ 17 h 232"/>
                    <a:gd name="T36" fmla="*/ 29 w 146"/>
                    <a:gd name="T37" fmla="*/ 15 h 232"/>
                    <a:gd name="T38" fmla="*/ 25 w 146"/>
                    <a:gd name="T39" fmla="*/ 14 h 232"/>
                    <a:gd name="T40" fmla="*/ 21 w 146"/>
                    <a:gd name="T41" fmla="*/ 13 h 232"/>
                    <a:gd name="T42" fmla="*/ 16 w 146"/>
                    <a:gd name="T43" fmla="*/ 13 h 232"/>
                    <a:gd name="T44" fmla="*/ 13 w 146"/>
                    <a:gd name="T45" fmla="*/ 15 h 232"/>
                    <a:gd name="T46" fmla="*/ 8 w 146"/>
                    <a:gd name="T47" fmla="*/ 29 h 232"/>
                    <a:gd name="T48" fmla="*/ 5 w 146"/>
                    <a:gd name="T49" fmla="*/ 42 h 232"/>
                    <a:gd name="T50" fmla="*/ 2 w 146"/>
                    <a:gd name="T51" fmla="*/ 42 h 232"/>
                    <a:gd name="T52" fmla="*/ 1 w 146"/>
                    <a:gd name="T53" fmla="*/ 41 h 232"/>
                    <a:gd name="T54" fmla="*/ 0 w 146"/>
                    <a:gd name="T55" fmla="*/ 20 h 232"/>
                    <a:gd name="T56" fmla="*/ 7 w 146"/>
                    <a:gd name="T57" fmla="*/ 1 h 232"/>
                    <a:gd name="T58" fmla="*/ 15 w 146"/>
                    <a:gd name="T59" fmla="*/ 0 h 232"/>
                    <a:gd name="T60" fmla="*/ 24 w 146"/>
                    <a:gd name="T61" fmla="*/ 0 h 232"/>
                    <a:gd name="T62" fmla="*/ 32 w 146"/>
                    <a:gd name="T63" fmla="*/ 1 h 232"/>
                    <a:gd name="T64" fmla="*/ 41 w 146"/>
                    <a:gd name="T65" fmla="*/ 1 h 23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46"/>
                    <a:gd name="T100" fmla="*/ 0 h 232"/>
                    <a:gd name="T101" fmla="*/ 146 w 146"/>
                    <a:gd name="T102" fmla="*/ 232 h 23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46" h="232">
                      <a:moveTo>
                        <a:pt x="121" y="2"/>
                      </a:moveTo>
                      <a:lnTo>
                        <a:pt x="130" y="8"/>
                      </a:lnTo>
                      <a:lnTo>
                        <a:pt x="137" y="17"/>
                      </a:lnTo>
                      <a:lnTo>
                        <a:pt x="142" y="28"/>
                      </a:lnTo>
                      <a:lnTo>
                        <a:pt x="143" y="40"/>
                      </a:lnTo>
                      <a:lnTo>
                        <a:pt x="141" y="48"/>
                      </a:lnTo>
                      <a:lnTo>
                        <a:pt x="141" y="58"/>
                      </a:lnTo>
                      <a:lnTo>
                        <a:pt x="142" y="66"/>
                      </a:lnTo>
                      <a:lnTo>
                        <a:pt x="143" y="76"/>
                      </a:lnTo>
                      <a:lnTo>
                        <a:pt x="143" y="113"/>
                      </a:lnTo>
                      <a:lnTo>
                        <a:pt x="146" y="151"/>
                      </a:lnTo>
                      <a:lnTo>
                        <a:pt x="146" y="188"/>
                      </a:lnTo>
                      <a:lnTo>
                        <a:pt x="135" y="223"/>
                      </a:lnTo>
                      <a:lnTo>
                        <a:pt x="126" y="228"/>
                      </a:lnTo>
                      <a:lnTo>
                        <a:pt x="116" y="230"/>
                      </a:lnTo>
                      <a:lnTo>
                        <a:pt x="106" y="232"/>
                      </a:lnTo>
                      <a:lnTo>
                        <a:pt x="96" y="232"/>
                      </a:lnTo>
                      <a:lnTo>
                        <a:pt x="86" y="229"/>
                      </a:lnTo>
                      <a:lnTo>
                        <a:pt x="76" y="228"/>
                      </a:lnTo>
                      <a:lnTo>
                        <a:pt x="65" y="227"/>
                      </a:lnTo>
                      <a:lnTo>
                        <a:pt x="55" y="225"/>
                      </a:lnTo>
                      <a:lnTo>
                        <a:pt x="53" y="223"/>
                      </a:lnTo>
                      <a:lnTo>
                        <a:pt x="51" y="219"/>
                      </a:lnTo>
                      <a:lnTo>
                        <a:pt x="51" y="215"/>
                      </a:lnTo>
                      <a:lnTo>
                        <a:pt x="53" y="212"/>
                      </a:lnTo>
                      <a:lnTo>
                        <a:pt x="60" y="208"/>
                      </a:lnTo>
                      <a:lnTo>
                        <a:pt x="68" y="204"/>
                      </a:lnTo>
                      <a:lnTo>
                        <a:pt x="75" y="200"/>
                      </a:lnTo>
                      <a:lnTo>
                        <a:pt x="81" y="197"/>
                      </a:lnTo>
                      <a:lnTo>
                        <a:pt x="89" y="192"/>
                      </a:lnTo>
                      <a:lnTo>
                        <a:pt x="94" y="186"/>
                      </a:lnTo>
                      <a:lnTo>
                        <a:pt x="97" y="178"/>
                      </a:lnTo>
                      <a:lnTo>
                        <a:pt x="99" y="169"/>
                      </a:lnTo>
                      <a:lnTo>
                        <a:pt x="99" y="59"/>
                      </a:lnTo>
                      <a:lnTo>
                        <a:pt x="96" y="55"/>
                      </a:lnTo>
                      <a:lnTo>
                        <a:pt x="95" y="50"/>
                      </a:lnTo>
                      <a:lnTo>
                        <a:pt x="92" y="46"/>
                      </a:lnTo>
                      <a:lnTo>
                        <a:pt x="87" y="44"/>
                      </a:lnTo>
                      <a:lnTo>
                        <a:pt x="81" y="43"/>
                      </a:lnTo>
                      <a:lnTo>
                        <a:pt x="75" y="43"/>
                      </a:lnTo>
                      <a:lnTo>
                        <a:pt x="69" y="41"/>
                      </a:lnTo>
                      <a:lnTo>
                        <a:pt x="63" y="40"/>
                      </a:lnTo>
                      <a:lnTo>
                        <a:pt x="56" y="40"/>
                      </a:lnTo>
                      <a:lnTo>
                        <a:pt x="49" y="40"/>
                      </a:lnTo>
                      <a:lnTo>
                        <a:pt x="44" y="41"/>
                      </a:lnTo>
                      <a:lnTo>
                        <a:pt x="38" y="44"/>
                      </a:lnTo>
                      <a:lnTo>
                        <a:pt x="30" y="65"/>
                      </a:lnTo>
                      <a:lnTo>
                        <a:pt x="24" y="86"/>
                      </a:lnTo>
                      <a:lnTo>
                        <a:pt x="19" y="107"/>
                      </a:lnTo>
                      <a:lnTo>
                        <a:pt x="14" y="128"/>
                      </a:lnTo>
                      <a:lnTo>
                        <a:pt x="10" y="128"/>
                      </a:lnTo>
                      <a:lnTo>
                        <a:pt x="7" y="128"/>
                      </a:lnTo>
                      <a:lnTo>
                        <a:pt x="4" y="126"/>
                      </a:lnTo>
                      <a:lnTo>
                        <a:pt x="3" y="123"/>
                      </a:lnTo>
                      <a:lnTo>
                        <a:pt x="2" y="91"/>
                      </a:lnTo>
                      <a:lnTo>
                        <a:pt x="0" y="59"/>
                      </a:lnTo>
                      <a:lnTo>
                        <a:pt x="4" y="29"/>
                      </a:lnTo>
                      <a:lnTo>
                        <a:pt x="22" y="3"/>
                      </a:lnTo>
                      <a:lnTo>
                        <a:pt x="34" y="2"/>
                      </a:lnTo>
                      <a:lnTo>
                        <a:pt x="45" y="0"/>
                      </a:lnTo>
                      <a:lnTo>
                        <a:pt x="58" y="0"/>
                      </a:lnTo>
                      <a:lnTo>
                        <a:pt x="71" y="0"/>
                      </a:lnTo>
                      <a:lnTo>
                        <a:pt x="84" y="2"/>
                      </a:lnTo>
                      <a:lnTo>
                        <a:pt x="96" y="2"/>
                      </a:lnTo>
                      <a:lnTo>
                        <a:pt x="109" y="2"/>
                      </a:lnTo>
                      <a:lnTo>
                        <a:pt x="121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7" name="Freeform 52"/>
                <p:cNvSpPr>
                  <a:spLocks/>
                </p:cNvSpPr>
                <p:nvPr/>
              </p:nvSpPr>
              <p:spPr bwMode="auto">
                <a:xfrm>
                  <a:off x="4843" y="2367"/>
                  <a:ext cx="20" cy="16"/>
                </a:xfrm>
                <a:custGeom>
                  <a:avLst/>
                  <a:gdLst>
                    <a:gd name="T0" fmla="*/ 10 w 58"/>
                    <a:gd name="T1" fmla="*/ 2 h 47"/>
                    <a:gd name="T2" fmla="*/ 10 w 58"/>
                    <a:gd name="T3" fmla="*/ 4 h 47"/>
                    <a:gd name="T4" fmla="*/ 10 w 58"/>
                    <a:gd name="T5" fmla="*/ 5 h 47"/>
                    <a:gd name="T6" fmla="*/ 9 w 58"/>
                    <a:gd name="T7" fmla="*/ 7 h 47"/>
                    <a:gd name="T8" fmla="*/ 10 w 58"/>
                    <a:gd name="T9" fmla="*/ 9 h 47"/>
                    <a:gd name="T10" fmla="*/ 12 w 58"/>
                    <a:gd name="T11" fmla="*/ 9 h 47"/>
                    <a:gd name="T12" fmla="*/ 15 w 58"/>
                    <a:gd name="T13" fmla="*/ 9 h 47"/>
                    <a:gd name="T14" fmla="*/ 18 w 58"/>
                    <a:gd name="T15" fmla="*/ 9 h 47"/>
                    <a:gd name="T16" fmla="*/ 20 w 58"/>
                    <a:gd name="T17" fmla="*/ 10 h 47"/>
                    <a:gd name="T18" fmla="*/ 20 w 58"/>
                    <a:gd name="T19" fmla="*/ 12 h 47"/>
                    <a:gd name="T20" fmla="*/ 20 w 58"/>
                    <a:gd name="T21" fmla="*/ 14 h 47"/>
                    <a:gd name="T22" fmla="*/ 19 w 58"/>
                    <a:gd name="T23" fmla="*/ 15 h 47"/>
                    <a:gd name="T24" fmla="*/ 18 w 58"/>
                    <a:gd name="T25" fmla="*/ 16 h 47"/>
                    <a:gd name="T26" fmla="*/ 16 w 58"/>
                    <a:gd name="T27" fmla="*/ 16 h 47"/>
                    <a:gd name="T28" fmla="*/ 13 w 58"/>
                    <a:gd name="T29" fmla="*/ 16 h 47"/>
                    <a:gd name="T30" fmla="*/ 12 w 58"/>
                    <a:gd name="T31" fmla="*/ 16 h 47"/>
                    <a:gd name="T32" fmla="*/ 10 w 58"/>
                    <a:gd name="T33" fmla="*/ 16 h 47"/>
                    <a:gd name="T34" fmla="*/ 8 w 58"/>
                    <a:gd name="T35" fmla="*/ 16 h 47"/>
                    <a:gd name="T36" fmla="*/ 6 w 58"/>
                    <a:gd name="T37" fmla="*/ 16 h 47"/>
                    <a:gd name="T38" fmla="*/ 4 w 58"/>
                    <a:gd name="T39" fmla="*/ 16 h 47"/>
                    <a:gd name="T40" fmla="*/ 2 w 58"/>
                    <a:gd name="T41" fmla="*/ 15 h 47"/>
                    <a:gd name="T42" fmla="*/ 1 w 58"/>
                    <a:gd name="T43" fmla="*/ 13 h 47"/>
                    <a:gd name="T44" fmla="*/ 0 w 58"/>
                    <a:gd name="T45" fmla="*/ 11 h 47"/>
                    <a:gd name="T46" fmla="*/ 0 w 58"/>
                    <a:gd name="T47" fmla="*/ 9 h 47"/>
                    <a:gd name="T48" fmla="*/ 0 w 58"/>
                    <a:gd name="T49" fmla="*/ 6 h 47"/>
                    <a:gd name="T50" fmla="*/ 1 w 58"/>
                    <a:gd name="T51" fmla="*/ 4 h 47"/>
                    <a:gd name="T52" fmla="*/ 2 w 58"/>
                    <a:gd name="T53" fmla="*/ 3 h 47"/>
                    <a:gd name="T54" fmla="*/ 4 w 58"/>
                    <a:gd name="T55" fmla="*/ 1 h 47"/>
                    <a:gd name="T56" fmla="*/ 6 w 58"/>
                    <a:gd name="T57" fmla="*/ 0 h 47"/>
                    <a:gd name="T58" fmla="*/ 7 w 58"/>
                    <a:gd name="T59" fmla="*/ 0 h 47"/>
                    <a:gd name="T60" fmla="*/ 8 w 58"/>
                    <a:gd name="T61" fmla="*/ 0 h 47"/>
                    <a:gd name="T62" fmla="*/ 9 w 58"/>
                    <a:gd name="T63" fmla="*/ 1 h 47"/>
                    <a:gd name="T64" fmla="*/ 10 w 58"/>
                    <a:gd name="T65" fmla="*/ 2 h 4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8"/>
                    <a:gd name="T100" fmla="*/ 0 h 47"/>
                    <a:gd name="T101" fmla="*/ 58 w 58"/>
                    <a:gd name="T102" fmla="*/ 47 h 4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8" h="47">
                      <a:moveTo>
                        <a:pt x="29" y="5"/>
                      </a:moveTo>
                      <a:lnTo>
                        <a:pt x="29" y="11"/>
                      </a:lnTo>
                      <a:lnTo>
                        <a:pt x="28" y="16"/>
                      </a:lnTo>
                      <a:lnTo>
                        <a:pt x="26" y="21"/>
                      </a:lnTo>
                      <a:lnTo>
                        <a:pt x="29" y="25"/>
                      </a:lnTo>
                      <a:lnTo>
                        <a:pt x="36" y="27"/>
                      </a:lnTo>
                      <a:lnTo>
                        <a:pt x="43" y="27"/>
                      </a:lnTo>
                      <a:lnTo>
                        <a:pt x="51" y="27"/>
                      </a:lnTo>
                      <a:lnTo>
                        <a:pt x="58" y="30"/>
                      </a:lnTo>
                      <a:lnTo>
                        <a:pt x="58" y="35"/>
                      </a:lnTo>
                      <a:lnTo>
                        <a:pt x="57" y="40"/>
                      </a:lnTo>
                      <a:lnTo>
                        <a:pt x="54" y="44"/>
                      </a:lnTo>
                      <a:lnTo>
                        <a:pt x="51" y="46"/>
                      </a:lnTo>
                      <a:lnTo>
                        <a:pt x="46" y="46"/>
                      </a:lnTo>
                      <a:lnTo>
                        <a:pt x="39" y="46"/>
                      </a:lnTo>
                      <a:lnTo>
                        <a:pt x="34" y="46"/>
                      </a:lnTo>
                      <a:lnTo>
                        <a:pt x="28" y="47"/>
                      </a:lnTo>
                      <a:lnTo>
                        <a:pt x="22" y="47"/>
                      </a:lnTo>
                      <a:lnTo>
                        <a:pt x="17" y="46"/>
                      </a:lnTo>
                      <a:lnTo>
                        <a:pt x="11" y="46"/>
                      </a:lnTo>
                      <a:lnTo>
                        <a:pt x="6" y="45"/>
                      </a:lnTo>
                      <a:lnTo>
                        <a:pt x="3" y="39"/>
                      </a:lnTo>
                      <a:lnTo>
                        <a:pt x="1" y="32"/>
                      </a:lnTo>
                      <a:lnTo>
                        <a:pt x="0" y="25"/>
                      </a:lnTo>
                      <a:lnTo>
                        <a:pt x="1" y="17"/>
                      </a:lnTo>
                      <a:lnTo>
                        <a:pt x="3" y="12"/>
                      </a:lnTo>
                      <a:lnTo>
                        <a:pt x="7" y="9"/>
                      </a:lnTo>
                      <a:lnTo>
                        <a:pt x="11" y="4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6" y="3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8" name="Freeform 53"/>
                <p:cNvSpPr>
                  <a:spLocks/>
                </p:cNvSpPr>
                <p:nvPr/>
              </p:nvSpPr>
              <p:spPr bwMode="auto">
                <a:xfrm>
                  <a:off x="4839" y="2383"/>
                  <a:ext cx="21" cy="15"/>
                </a:xfrm>
                <a:custGeom>
                  <a:avLst/>
                  <a:gdLst>
                    <a:gd name="T0" fmla="*/ 7 w 63"/>
                    <a:gd name="T1" fmla="*/ 2 h 46"/>
                    <a:gd name="T2" fmla="*/ 7 w 63"/>
                    <a:gd name="T3" fmla="*/ 4 h 46"/>
                    <a:gd name="T4" fmla="*/ 8 w 63"/>
                    <a:gd name="T5" fmla="*/ 5 h 46"/>
                    <a:gd name="T6" fmla="*/ 8 w 63"/>
                    <a:gd name="T7" fmla="*/ 6 h 46"/>
                    <a:gd name="T8" fmla="*/ 8 w 63"/>
                    <a:gd name="T9" fmla="*/ 8 h 46"/>
                    <a:gd name="T10" fmla="*/ 10 w 63"/>
                    <a:gd name="T11" fmla="*/ 8 h 46"/>
                    <a:gd name="T12" fmla="*/ 12 w 63"/>
                    <a:gd name="T13" fmla="*/ 8 h 46"/>
                    <a:gd name="T14" fmla="*/ 14 w 63"/>
                    <a:gd name="T15" fmla="*/ 8 h 46"/>
                    <a:gd name="T16" fmla="*/ 16 w 63"/>
                    <a:gd name="T17" fmla="*/ 8 h 46"/>
                    <a:gd name="T18" fmla="*/ 18 w 63"/>
                    <a:gd name="T19" fmla="*/ 9 h 46"/>
                    <a:gd name="T20" fmla="*/ 19 w 63"/>
                    <a:gd name="T21" fmla="*/ 10 h 46"/>
                    <a:gd name="T22" fmla="*/ 20 w 63"/>
                    <a:gd name="T23" fmla="*/ 12 h 46"/>
                    <a:gd name="T24" fmla="*/ 21 w 63"/>
                    <a:gd name="T25" fmla="*/ 14 h 46"/>
                    <a:gd name="T26" fmla="*/ 19 w 63"/>
                    <a:gd name="T27" fmla="*/ 15 h 46"/>
                    <a:gd name="T28" fmla="*/ 17 w 63"/>
                    <a:gd name="T29" fmla="*/ 15 h 46"/>
                    <a:gd name="T30" fmla="*/ 15 w 63"/>
                    <a:gd name="T31" fmla="*/ 15 h 46"/>
                    <a:gd name="T32" fmla="*/ 13 w 63"/>
                    <a:gd name="T33" fmla="*/ 15 h 46"/>
                    <a:gd name="T34" fmla="*/ 11 w 63"/>
                    <a:gd name="T35" fmla="*/ 15 h 46"/>
                    <a:gd name="T36" fmla="*/ 9 w 63"/>
                    <a:gd name="T37" fmla="*/ 15 h 46"/>
                    <a:gd name="T38" fmla="*/ 8 w 63"/>
                    <a:gd name="T39" fmla="*/ 15 h 46"/>
                    <a:gd name="T40" fmla="*/ 6 w 63"/>
                    <a:gd name="T41" fmla="*/ 15 h 46"/>
                    <a:gd name="T42" fmla="*/ 4 w 63"/>
                    <a:gd name="T43" fmla="*/ 15 h 46"/>
                    <a:gd name="T44" fmla="*/ 2 w 63"/>
                    <a:gd name="T45" fmla="*/ 14 h 46"/>
                    <a:gd name="T46" fmla="*/ 1 w 63"/>
                    <a:gd name="T47" fmla="*/ 13 h 46"/>
                    <a:gd name="T48" fmla="*/ 0 w 63"/>
                    <a:gd name="T49" fmla="*/ 11 h 46"/>
                    <a:gd name="T50" fmla="*/ 1 w 63"/>
                    <a:gd name="T51" fmla="*/ 8 h 46"/>
                    <a:gd name="T52" fmla="*/ 1 w 63"/>
                    <a:gd name="T53" fmla="*/ 5 h 46"/>
                    <a:gd name="T54" fmla="*/ 3 w 63"/>
                    <a:gd name="T55" fmla="*/ 2 h 46"/>
                    <a:gd name="T56" fmla="*/ 4 w 63"/>
                    <a:gd name="T57" fmla="*/ 0 h 46"/>
                    <a:gd name="T58" fmla="*/ 5 w 63"/>
                    <a:gd name="T59" fmla="*/ 0 h 46"/>
                    <a:gd name="T60" fmla="*/ 6 w 63"/>
                    <a:gd name="T61" fmla="*/ 1 h 46"/>
                    <a:gd name="T62" fmla="*/ 7 w 63"/>
                    <a:gd name="T63" fmla="*/ 1 h 46"/>
                    <a:gd name="T64" fmla="*/ 7 w 63"/>
                    <a:gd name="T65" fmla="*/ 2 h 4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"/>
                    <a:gd name="T100" fmla="*/ 0 h 46"/>
                    <a:gd name="T101" fmla="*/ 63 w 63"/>
                    <a:gd name="T102" fmla="*/ 46 h 4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" h="46">
                      <a:moveTo>
                        <a:pt x="22" y="6"/>
                      </a:moveTo>
                      <a:lnTo>
                        <a:pt x="22" y="11"/>
                      </a:lnTo>
                      <a:lnTo>
                        <a:pt x="23" y="15"/>
                      </a:lnTo>
                      <a:lnTo>
                        <a:pt x="24" y="19"/>
                      </a:lnTo>
                      <a:lnTo>
                        <a:pt x="25" y="23"/>
                      </a:lnTo>
                      <a:lnTo>
                        <a:pt x="30" y="24"/>
                      </a:lnTo>
                      <a:lnTo>
                        <a:pt x="37" y="25"/>
                      </a:lnTo>
                      <a:lnTo>
                        <a:pt x="43" y="25"/>
                      </a:lnTo>
                      <a:lnTo>
                        <a:pt x="49" y="26"/>
                      </a:lnTo>
                      <a:lnTo>
                        <a:pt x="54" y="29"/>
                      </a:lnTo>
                      <a:lnTo>
                        <a:pt x="58" y="31"/>
                      </a:lnTo>
                      <a:lnTo>
                        <a:pt x="61" y="36"/>
                      </a:lnTo>
                      <a:lnTo>
                        <a:pt x="63" y="43"/>
                      </a:lnTo>
                      <a:lnTo>
                        <a:pt x="58" y="45"/>
                      </a:lnTo>
                      <a:lnTo>
                        <a:pt x="51" y="46"/>
                      </a:lnTo>
                      <a:lnTo>
                        <a:pt x="46" y="46"/>
                      </a:lnTo>
                      <a:lnTo>
                        <a:pt x="40" y="46"/>
                      </a:lnTo>
                      <a:lnTo>
                        <a:pt x="34" y="46"/>
                      </a:lnTo>
                      <a:lnTo>
                        <a:pt x="28" y="46"/>
                      </a:lnTo>
                      <a:lnTo>
                        <a:pt x="23" y="46"/>
                      </a:lnTo>
                      <a:lnTo>
                        <a:pt x="17" y="46"/>
                      </a:lnTo>
                      <a:lnTo>
                        <a:pt x="12" y="45"/>
                      </a:lnTo>
                      <a:lnTo>
                        <a:pt x="7" y="43"/>
                      </a:lnTo>
                      <a:lnTo>
                        <a:pt x="3" y="40"/>
                      </a:lnTo>
                      <a:lnTo>
                        <a:pt x="0" y="35"/>
                      </a:lnTo>
                      <a:lnTo>
                        <a:pt x="2" y="25"/>
                      </a:lnTo>
                      <a:lnTo>
                        <a:pt x="4" y="15"/>
                      </a:lnTo>
                      <a:lnTo>
                        <a:pt x="8" y="6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2"/>
                      </a:lnTo>
                      <a:lnTo>
                        <a:pt x="20" y="4"/>
                      </a:lnTo>
                      <a:lnTo>
                        <a:pt x="2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59" name="Freeform 54"/>
                <p:cNvSpPr>
                  <a:spLocks/>
                </p:cNvSpPr>
                <p:nvPr/>
              </p:nvSpPr>
              <p:spPr bwMode="auto">
                <a:xfrm>
                  <a:off x="4797" y="2386"/>
                  <a:ext cx="175" cy="104"/>
                </a:xfrm>
                <a:custGeom>
                  <a:avLst/>
                  <a:gdLst>
                    <a:gd name="T0" fmla="*/ 157 w 526"/>
                    <a:gd name="T1" fmla="*/ 7 h 313"/>
                    <a:gd name="T2" fmla="*/ 162 w 526"/>
                    <a:gd name="T3" fmla="*/ 22 h 313"/>
                    <a:gd name="T4" fmla="*/ 167 w 526"/>
                    <a:gd name="T5" fmla="*/ 36 h 313"/>
                    <a:gd name="T6" fmla="*/ 172 w 526"/>
                    <a:gd name="T7" fmla="*/ 50 h 313"/>
                    <a:gd name="T8" fmla="*/ 175 w 526"/>
                    <a:gd name="T9" fmla="*/ 65 h 313"/>
                    <a:gd name="T10" fmla="*/ 174 w 526"/>
                    <a:gd name="T11" fmla="*/ 81 h 313"/>
                    <a:gd name="T12" fmla="*/ 171 w 526"/>
                    <a:gd name="T13" fmla="*/ 93 h 313"/>
                    <a:gd name="T14" fmla="*/ 166 w 526"/>
                    <a:gd name="T15" fmla="*/ 99 h 313"/>
                    <a:gd name="T16" fmla="*/ 159 w 526"/>
                    <a:gd name="T17" fmla="*/ 103 h 313"/>
                    <a:gd name="T18" fmla="*/ 153 w 526"/>
                    <a:gd name="T19" fmla="*/ 104 h 313"/>
                    <a:gd name="T20" fmla="*/ 146 w 526"/>
                    <a:gd name="T21" fmla="*/ 104 h 313"/>
                    <a:gd name="T22" fmla="*/ 138 w 526"/>
                    <a:gd name="T23" fmla="*/ 104 h 313"/>
                    <a:gd name="T24" fmla="*/ 127 w 526"/>
                    <a:gd name="T25" fmla="*/ 103 h 313"/>
                    <a:gd name="T26" fmla="*/ 111 w 526"/>
                    <a:gd name="T27" fmla="*/ 102 h 313"/>
                    <a:gd name="T28" fmla="*/ 96 w 526"/>
                    <a:gd name="T29" fmla="*/ 101 h 313"/>
                    <a:gd name="T30" fmla="*/ 81 w 526"/>
                    <a:gd name="T31" fmla="*/ 99 h 313"/>
                    <a:gd name="T32" fmla="*/ 65 w 526"/>
                    <a:gd name="T33" fmla="*/ 99 h 313"/>
                    <a:gd name="T34" fmla="*/ 49 w 526"/>
                    <a:gd name="T35" fmla="*/ 97 h 313"/>
                    <a:gd name="T36" fmla="*/ 34 w 526"/>
                    <a:gd name="T37" fmla="*/ 97 h 313"/>
                    <a:gd name="T38" fmla="*/ 19 w 526"/>
                    <a:gd name="T39" fmla="*/ 96 h 313"/>
                    <a:gd name="T40" fmla="*/ 8 w 526"/>
                    <a:gd name="T41" fmla="*/ 95 h 313"/>
                    <a:gd name="T42" fmla="*/ 3 w 526"/>
                    <a:gd name="T43" fmla="*/ 90 h 313"/>
                    <a:gd name="T44" fmla="*/ 0 w 526"/>
                    <a:gd name="T45" fmla="*/ 81 h 313"/>
                    <a:gd name="T46" fmla="*/ 1 w 526"/>
                    <a:gd name="T47" fmla="*/ 69 h 313"/>
                    <a:gd name="T48" fmla="*/ 4 w 526"/>
                    <a:gd name="T49" fmla="*/ 62 h 313"/>
                    <a:gd name="T50" fmla="*/ 6 w 526"/>
                    <a:gd name="T51" fmla="*/ 63 h 313"/>
                    <a:gd name="T52" fmla="*/ 8 w 526"/>
                    <a:gd name="T53" fmla="*/ 70 h 313"/>
                    <a:gd name="T54" fmla="*/ 12 w 526"/>
                    <a:gd name="T55" fmla="*/ 83 h 313"/>
                    <a:gd name="T56" fmla="*/ 24 w 526"/>
                    <a:gd name="T57" fmla="*/ 88 h 313"/>
                    <a:gd name="T58" fmla="*/ 36 w 526"/>
                    <a:gd name="T59" fmla="*/ 90 h 313"/>
                    <a:gd name="T60" fmla="*/ 49 w 526"/>
                    <a:gd name="T61" fmla="*/ 90 h 313"/>
                    <a:gd name="T62" fmla="*/ 62 w 526"/>
                    <a:gd name="T63" fmla="*/ 90 h 313"/>
                    <a:gd name="T64" fmla="*/ 74 w 526"/>
                    <a:gd name="T65" fmla="*/ 90 h 313"/>
                    <a:gd name="T66" fmla="*/ 84 w 526"/>
                    <a:gd name="T67" fmla="*/ 90 h 313"/>
                    <a:gd name="T68" fmla="*/ 93 w 526"/>
                    <a:gd name="T69" fmla="*/ 90 h 313"/>
                    <a:gd name="T70" fmla="*/ 103 w 526"/>
                    <a:gd name="T71" fmla="*/ 91 h 313"/>
                    <a:gd name="T72" fmla="*/ 113 w 526"/>
                    <a:gd name="T73" fmla="*/ 91 h 313"/>
                    <a:gd name="T74" fmla="*/ 123 w 526"/>
                    <a:gd name="T75" fmla="*/ 91 h 313"/>
                    <a:gd name="T76" fmla="*/ 133 w 526"/>
                    <a:gd name="T77" fmla="*/ 90 h 313"/>
                    <a:gd name="T78" fmla="*/ 143 w 526"/>
                    <a:gd name="T79" fmla="*/ 90 h 313"/>
                    <a:gd name="T80" fmla="*/ 152 w 526"/>
                    <a:gd name="T81" fmla="*/ 88 h 313"/>
                    <a:gd name="T82" fmla="*/ 157 w 526"/>
                    <a:gd name="T83" fmla="*/ 82 h 313"/>
                    <a:gd name="T84" fmla="*/ 161 w 526"/>
                    <a:gd name="T85" fmla="*/ 75 h 313"/>
                    <a:gd name="T86" fmla="*/ 162 w 526"/>
                    <a:gd name="T87" fmla="*/ 66 h 313"/>
                    <a:gd name="T88" fmla="*/ 160 w 526"/>
                    <a:gd name="T89" fmla="*/ 47 h 313"/>
                    <a:gd name="T90" fmla="*/ 153 w 526"/>
                    <a:gd name="T91" fmla="*/ 17 h 313"/>
                    <a:gd name="T92" fmla="*/ 152 w 526"/>
                    <a:gd name="T93" fmla="*/ 0 h 313"/>
                    <a:gd name="T94" fmla="*/ 154 w 526"/>
                    <a:gd name="T95" fmla="*/ 0 h 313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526"/>
                    <a:gd name="T145" fmla="*/ 0 h 313"/>
                    <a:gd name="T146" fmla="*/ 526 w 526"/>
                    <a:gd name="T147" fmla="*/ 313 h 313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526" h="313">
                      <a:moveTo>
                        <a:pt x="464" y="1"/>
                      </a:moveTo>
                      <a:lnTo>
                        <a:pt x="472" y="22"/>
                      </a:lnTo>
                      <a:lnTo>
                        <a:pt x="480" y="43"/>
                      </a:lnTo>
                      <a:lnTo>
                        <a:pt x="488" y="65"/>
                      </a:lnTo>
                      <a:lnTo>
                        <a:pt x="495" y="86"/>
                      </a:lnTo>
                      <a:lnTo>
                        <a:pt x="501" y="107"/>
                      </a:lnTo>
                      <a:lnTo>
                        <a:pt x="509" y="129"/>
                      </a:lnTo>
                      <a:lnTo>
                        <a:pt x="516" y="150"/>
                      </a:lnTo>
                      <a:lnTo>
                        <a:pt x="523" y="171"/>
                      </a:lnTo>
                      <a:lnTo>
                        <a:pt x="526" y="196"/>
                      </a:lnTo>
                      <a:lnTo>
                        <a:pt x="525" y="221"/>
                      </a:lnTo>
                      <a:lnTo>
                        <a:pt x="523" y="245"/>
                      </a:lnTo>
                      <a:lnTo>
                        <a:pt x="519" y="268"/>
                      </a:lnTo>
                      <a:lnTo>
                        <a:pt x="515" y="281"/>
                      </a:lnTo>
                      <a:lnTo>
                        <a:pt x="508" y="291"/>
                      </a:lnTo>
                      <a:lnTo>
                        <a:pt x="499" y="299"/>
                      </a:lnTo>
                      <a:lnTo>
                        <a:pt x="489" y="307"/>
                      </a:lnTo>
                      <a:lnTo>
                        <a:pt x="479" y="311"/>
                      </a:lnTo>
                      <a:lnTo>
                        <a:pt x="469" y="312"/>
                      </a:lnTo>
                      <a:lnTo>
                        <a:pt x="459" y="313"/>
                      </a:lnTo>
                      <a:lnTo>
                        <a:pt x="449" y="313"/>
                      </a:lnTo>
                      <a:lnTo>
                        <a:pt x="438" y="313"/>
                      </a:lnTo>
                      <a:lnTo>
                        <a:pt x="427" y="313"/>
                      </a:lnTo>
                      <a:lnTo>
                        <a:pt x="416" y="313"/>
                      </a:lnTo>
                      <a:lnTo>
                        <a:pt x="404" y="313"/>
                      </a:lnTo>
                      <a:lnTo>
                        <a:pt x="381" y="311"/>
                      </a:lnTo>
                      <a:lnTo>
                        <a:pt x="358" y="308"/>
                      </a:lnTo>
                      <a:lnTo>
                        <a:pt x="335" y="307"/>
                      </a:lnTo>
                      <a:lnTo>
                        <a:pt x="311" y="304"/>
                      </a:lnTo>
                      <a:lnTo>
                        <a:pt x="289" y="303"/>
                      </a:lnTo>
                      <a:lnTo>
                        <a:pt x="265" y="301"/>
                      </a:lnTo>
                      <a:lnTo>
                        <a:pt x="242" y="299"/>
                      </a:lnTo>
                      <a:lnTo>
                        <a:pt x="219" y="298"/>
                      </a:lnTo>
                      <a:lnTo>
                        <a:pt x="196" y="297"/>
                      </a:lnTo>
                      <a:lnTo>
                        <a:pt x="172" y="294"/>
                      </a:lnTo>
                      <a:lnTo>
                        <a:pt x="148" y="293"/>
                      </a:lnTo>
                      <a:lnTo>
                        <a:pt x="126" y="292"/>
                      </a:lnTo>
                      <a:lnTo>
                        <a:pt x="102" y="291"/>
                      </a:lnTo>
                      <a:lnTo>
                        <a:pt x="79" y="291"/>
                      </a:lnTo>
                      <a:lnTo>
                        <a:pt x="56" y="290"/>
                      </a:lnTo>
                      <a:lnTo>
                        <a:pt x="33" y="288"/>
                      </a:lnTo>
                      <a:lnTo>
                        <a:pt x="23" y="287"/>
                      </a:lnTo>
                      <a:lnTo>
                        <a:pt x="15" y="281"/>
                      </a:lnTo>
                      <a:lnTo>
                        <a:pt x="10" y="272"/>
                      </a:lnTo>
                      <a:lnTo>
                        <a:pt x="4" y="263"/>
                      </a:lnTo>
                      <a:lnTo>
                        <a:pt x="0" y="245"/>
                      </a:lnTo>
                      <a:lnTo>
                        <a:pt x="0" y="226"/>
                      </a:lnTo>
                      <a:lnTo>
                        <a:pt x="4" y="207"/>
                      </a:lnTo>
                      <a:lnTo>
                        <a:pt x="9" y="189"/>
                      </a:lnTo>
                      <a:lnTo>
                        <a:pt x="12" y="188"/>
                      </a:lnTo>
                      <a:lnTo>
                        <a:pt x="15" y="188"/>
                      </a:lnTo>
                      <a:lnTo>
                        <a:pt x="18" y="189"/>
                      </a:lnTo>
                      <a:lnTo>
                        <a:pt x="20" y="190"/>
                      </a:lnTo>
                      <a:lnTo>
                        <a:pt x="23" y="211"/>
                      </a:lnTo>
                      <a:lnTo>
                        <a:pt x="27" y="232"/>
                      </a:lnTo>
                      <a:lnTo>
                        <a:pt x="35" y="251"/>
                      </a:lnTo>
                      <a:lnTo>
                        <a:pt x="54" y="261"/>
                      </a:lnTo>
                      <a:lnTo>
                        <a:pt x="71" y="265"/>
                      </a:lnTo>
                      <a:lnTo>
                        <a:pt x="90" y="267"/>
                      </a:lnTo>
                      <a:lnTo>
                        <a:pt x="109" y="270"/>
                      </a:lnTo>
                      <a:lnTo>
                        <a:pt x="127" y="271"/>
                      </a:lnTo>
                      <a:lnTo>
                        <a:pt x="147" y="271"/>
                      </a:lnTo>
                      <a:lnTo>
                        <a:pt x="167" y="271"/>
                      </a:lnTo>
                      <a:lnTo>
                        <a:pt x="187" y="271"/>
                      </a:lnTo>
                      <a:lnTo>
                        <a:pt x="207" y="271"/>
                      </a:lnTo>
                      <a:lnTo>
                        <a:pt x="222" y="271"/>
                      </a:lnTo>
                      <a:lnTo>
                        <a:pt x="237" y="271"/>
                      </a:lnTo>
                      <a:lnTo>
                        <a:pt x="252" y="271"/>
                      </a:lnTo>
                      <a:lnTo>
                        <a:pt x="266" y="272"/>
                      </a:lnTo>
                      <a:lnTo>
                        <a:pt x="281" y="272"/>
                      </a:lnTo>
                      <a:lnTo>
                        <a:pt x="296" y="272"/>
                      </a:lnTo>
                      <a:lnTo>
                        <a:pt x="311" y="273"/>
                      </a:lnTo>
                      <a:lnTo>
                        <a:pt x="326" y="273"/>
                      </a:lnTo>
                      <a:lnTo>
                        <a:pt x="340" y="273"/>
                      </a:lnTo>
                      <a:lnTo>
                        <a:pt x="355" y="273"/>
                      </a:lnTo>
                      <a:lnTo>
                        <a:pt x="370" y="273"/>
                      </a:lnTo>
                      <a:lnTo>
                        <a:pt x="385" y="273"/>
                      </a:lnTo>
                      <a:lnTo>
                        <a:pt x="400" y="272"/>
                      </a:lnTo>
                      <a:lnTo>
                        <a:pt x="414" y="272"/>
                      </a:lnTo>
                      <a:lnTo>
                        <a:pt x="429" y="271"/>
                      </a:lnTo>
                      <a:lnTo>
                        <a:pt x="444" y="270"/>
                      </a:lnTo>
                      <a:lnTo>
                        <a:pt x="457" y="265"/>
                      </a:lnTo>
                      <a:lnTo>
                        <a:pt x="465" y="257"/>
                      </a:lnTo>
                      <a:lnTo>
                        <a:pt x="473" y="247"/>
                      </a:lnTo>
                      <a:lnTo>
                        <a:pt x="479" y="236"/>
                      </a:lnTo>
                      <a:lnTo>
                        <a:pt x="483" y="225"/>
                      </a:lnTo>
                      <a:lnTo>
                        <a:pt x="485" y="212"/>
                      </a:lnTo>
                      <a:lnTo>
                        <a:pt x="488" y="200"/>
                      </a:lnTo>
                      <a:lnTo>
                        <a:pt x="490" y="188"/>
                      </a:lnTo>
                      <a:lnTo>
                        <a:pt x="482" y="142"/>
                      </a:lnTo>
                      <a:lnTo>
                        <a:pt x="470" y="97"/>
                      </a:lnTo>
                      <a:lnTo>
                        <a:pt x="460" y="51"/>
                      </a:lnTo>
                      <a:lnTo>
                        <a:pt x="455" y="2"/>
                      </a:lnTo>
                      <a:lnTo>
                        <a:pt x="457" y="1"/>
                      </a:lnTo>
                      <a:lnTo>
                        <a:pt x="459" y="0"/>
                      </a:lnTo>
                      <a:lnTo>
                        <a:pt x="462" y="1"/>
                      </a:lnTo>
                      <a:lnTo>
                        <a:pt x="464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0" name="Freeform 55"/>
                <p:cNvSpPr>
                  <a:spLocks/>
                </p:cNvSpPr>
                <p:nvPr/>
              </p:nvSpPr>
              <p:spPr bwMode="auto">
                <a:xfrm>
                  <a:off x="4836" y="2400"/>
                  <a:ext cx="20" cy="15"/>
                </a:xfrm>
                <a:custGeom>
                  <a:avLst/>
                  <a:gdLst>
                    <a:gd name="T0" fmla="*/ 8 w 62"/>
                    <a:gd name="T1" fmla="*/ 2 h 45"/>
                    <a:gd name="T2" fmla="*/ 7 w 62"/>
                    <a:gd name="T3" fmla="*/ 4 h 45"/>
                    <a:gd name="T4" fmla="*/ 8 w 62"/>
                    <a:gd name="T5" fmla="*/ 6 h 45"/>
                    <a:gd name="T6" fmla="*/ 9 w 62"/>
                    <a:gd name="T7" fmla="*/ 7 h 45"/>
                    <a:gd name="T8" fmla="*/ 11 w 62"/>
                    <a:gd name="T9" fmla="*/ 7 h 45"/>
                    <a:gd name="T10" fmla="*/ 14 w 62"/>
                    <a:gd name="T11" fmla="*/ 7 h 45"/>
                    <a:gd name="T12" fmla="*/ 16 w 62"/>
                    <a:gd name="T13" fmla="*/ 7 h 45"/>
                    <a:gd name="T14" fmla="*/ 18 w 62"/>
                    <a:gd name="T15" fmla="*/ 8 h 45"/>
                    <a:gd name="T16" fmla="*/ 20 w 62"/>
                    <a:gd name="T17" fmla="*/ 11 h 45"/>
                    <a:gd name="T18" fmla="*/ 18 w 62"/>
                    <a:gd name="T19" fmla="*/ 13 h 45"/>
                    <a:gd name="T20" fmla="*/ 16 w 62"/>
                    <a:gd name="T21" fmla="*/ 14 h 45"/>
                    <a:gd name="T22" fmla="*/ 13 w 62"/>
                    <a:gd name="T23" fmla="*/ 15 h 45"/>
                    <a:gd name="T24" fmla="*/ 9 w 62"/>
                    <a:gd name="T25" fmla="*/ 15 h 45"/>
                    <a:gd name="T26" fmla="*/ 6 w 62"/>
                    <a:gd name="T27" fmla="*/ 15 h 45"/>
                    <a:gd name="T28" fmla="*/ 4 w 62"/>
                    <a:gd name="T29" fmla="*/ 14 h 45"/>
                    <a:gd name="T30" fmla="*/ 2 w 62"/>
                    <a:gd name="T31" fmla="*/ 13 h 45"/>
                    <a:gd name="T32" fmla="*/ 0 w 62"/>
                    <a:gd name="T33" fmla="*/ 11 h 45"/>
                    <a:gd name="T34" fmla="*/ 0 w 62"/>
                    <a:gd name="T35" fmla="*/ 8 h 45"/>
                    <a:gd name="T36" fmla="*/ 1 w 62"/>
                    <a:gd name="T37" fmla="*/ 5 h 45"/>
                    <a:gd name="T38" fmla="*/ 2 w 62"/>
                    <a:gd name="T39" fmla="*/ 3 h 45"/>
                    <a:gd name="T40" fmla="*/ 4 w 62"/>
                    <a:gd name="T41" fmla="*/ 1 h 45"/>
                    <a:gd name="T42" fmla="*/ 5 w 62"/>
                    <a:gd name="T43" fmla="*/ 0 h 45"/>
                    <a:gd name="T44" fmla="*/ 6 w 62"/>
                    <a:gd name="T45" fmla="*/ 1 h 45"/>
                    <a:gd name="T46" fmla="*/ 7 w 62"/>
                    <a:gd name="T47" fmla="*/ 1 h 45"/>
                    <a:gd name="T48" fmla="*/ 8 w 62"/>
                    <a:gd name="T49" fmla="*/ 2 h 4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2"/>
                    <a:gd name="T76" fmla="*/ 0 h 45"/>
                    <a:gd name="T77" fmla="*/ 62 w 62"/>
                    <a:gd name="T78" fmla="*/ 45 h 4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2" h="45">
                      <a:moveTo>
                        <a:pt x="24" y="5"/>
                      </a:moveTo>
                      <a:lnTo>
                        <a:pt x="23" y="12"/>
                      </a:lnTo>
                      <a:lnTo>
                        <a:pt x="24" y="17"/>
                      </a:lnTo>
                      <a:lnTo>
                        <a:pt x="28" y="20"/>
                      </a:lnTo>
                      <a:lnTo>
                        <a:pt x="34" y="22"/>
                      </a:lnTo>
                      <a:lnTo>
                        <a:pt x="43" y="22"/>
                      </a:lnTo>
                      <a:lnTo>
                        <a:pt x="50" y="22"/>
                      </a:lnTo>
                      <a:lnTo>
                        <a:pt x="57" y="24"/>
                      </a:lnTo>
                      <a:lnTo>
                        <a:pt x="62" y="32"/>
                      </a:lnTo>
                      <a:lnTo>
                        <a:pt x="56" y="38"/>
                      </a:lnTo>
                      <a:lnTo>
                        <a:pt x="49" y="43"/>
                      </a:lnTo>
                      <a:lnTo>
                        <a:pt x="39" y="45"/>
                      </a:lnTo>
                      <a:lnTo>
                        <a:pt x="29" y="45"/>
                      </a:lnTo>
                      <a:lnTo>
                        <a:pt x="20" y="45"/>
                      </a:lnTo>
                      <a:lnTo>
                        <a:pt x="13" y="43"/>
                      </a:lnTo>
                      <a:lnTo>
                        <a:pt x="5" y="39"/>
                      </a:lnTo>
                      <a:lnTo>
                        <a:pt x="0" y="32"/>
                      </a:lnTo>
                      <a:lnTo>
                        <a:pt x="0" y="23"/>
                      </a:lnTo>
                      <a:lnTo>
                        <a:pt x="3" y="14"/>
                      </a:lnTo>
                      <a:lnTo>
                        <a:pt x="6" y="8"/>
                      </a:lnTo>
                      <a:lnTo>
                        <a:pt x="11" y="2"/>
                      </a:lnTo>
                      <a:lnTo>
                        <a:pt x="15" y="0"/>
                      </a:lnTo>
                      <a:lnTo>
                        <a:pt x="19" y="2"/>
                      </a:lnTo>
                      <a:lnTo>
                        <a:pt x="21" y="3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1" name="Freeform 56"/>
                <p:cNvSpPr>
                  <a:spLocks/>
                </p:cNvSpPr>
                <p:nvPr/>
              </p:nvSpPr>
              <p:spPr bwMode="auto">
                <a:xfrm>
                  <a:off x="4919" y="2465"/>
                  <a:ext cx="274" cy="78"/>
                </a:xfrm>
                <a:custGeom>
                  <a:avLst/>
                  <a:gdLst>
                    <a:gd name="T0" fmla="*/ 274 w 822"/>
                    <a:gd name="T1" fmla="*/ 17 h 233"/>
                    <a:gd name="T2" fmla="*/ 270 w 822"/>
                    <a:gd name="T3" fmla="*/ 42 h 233"/>
                    <a:gd name="T4" fmla="*/ 269 w 822"/>
                    <a:gd name="T5" fmla="*/ 56 h 233"/>
                    <a:gd name="T6" fmla="*/ 268 w 822"/>
                    <a:gd name="T7" fmla="*/ 59 h 233"/>
                    <a:gd name="T8" fmla="*/ 265 w 822"/>
                    <a:gd name="T9" fmla="*/ 58 h 233"/>
                    <a:gd name="T10" fmla="*/ 263 w 822"/>
                    <a:gd name="T11" fmla="*/ 51 h 233"/>
                    <a:gd name="T12" fmla="*/ 262 w 822"/>
                    <a:gd name="T13" fmla="*/ 41 h 233"/>
                    <a:gd name="T14" fmla="*/ 260 w 822"/>
                    <a:gd name="T15" fmla="*/ 28 h 233"/>
                    <a:gd name="T16" fmla="*/ 251 w 822"/>
                    <a:gd name="T17" fmla="*/ 21 h 233"/>
                    <a:gd name="T18" fmla="*/ 242 w 822"/>
                    <a:gd name="T19" fmla="*/ 20 h 233"/>
                    <a:gd name="T20" fmla="*/ 233 w 822"/>
                    <a:gd name="T21" fmla="*/ 22 h 233"/>
                    <a:gd name="T22" fmla="*/ 223 w 822"/>
                    <a:gd name="T23" fmla="*/ 25 h 233"/>
                    <a:gd name="T24" fmla="*/ 209 w 822"/>
                    <a:gd name="T25" fmla="*/ 29 h 233"/>
                    <a:gd name="T26" fmla="*/ 190 w 822"/>
                    <a:gd name="T27" fmla="*/ 34 h 233"/>
                    <a:gd name="T28" fmla="*/ 170 w 822"/>
                    <a:gd name="T29" fmla="*/ 39 h 233"/>
                    <a:gd name="T30" fmla="*/ 150 w 822"/>
                    <a:gd name="T31" fmla="*/ 44 h 233"/>
                    <a:gd name="T32" fmla="*/ 130 w 822"/>
                    <a:gd name="T33" fmla="*/ 48 h 233"/>
                    <a:gd name="T34" fmla="*/ 111 w 822"/>
                    <a:gd name="T35" fmla="*/ 53 h 233"/>
                    <a:gd name="T36" fmla="*/ 91 w 822"/>
                    <a:gd name="T37" fmla="*/ 58 h 233"/>
                    <a:gd name="T38" fmla="*/ 71 w 822"/>
                    <a:gd name="T39" fmla="*/ 63 h 233"/>
                    <a:gd name="T40" fmla="*/ 54 w 822"/>
                    <a:gd name="T41" fmla="*/ 67 h 233"/>
                    <a:gd name="T42" fmla="*/ 41 w 822"/>
                    <a:gd name="T43" fmla="*/ 70 h 233"/>
                    <a:gd name="T44" fmla="*/ 27 w 822"/>
                    <a:gd name="T45" fmla="*/ 74 h 233"/>
                    <a:gd name="T46" fmla="*/ 13 w 822"/>
                    <a:gd name="T47" fmla="*/ 77 h 233"/>
                    <a:gd name="T48" fmla="*/ 4 w 822"/>
                    <a:gd name="T49" fmla="*/ 77 h 233"/>
                    <a:gd name="T50" fmla="*/ 1 w 822"/>
                    <a:gd name="T51" fmla="*/ 76 h 233"/>
                    <a:gd name="T52" fmla="*/ 2 w 822"/>
                    <a:gd name="T53" fmla="*/ 73 h 233"/>
                    <a:gd name="T54" fmla="*/ 6 w 822"/>
                    <a:gd name="T55" fmla="*/ 72 h 233"/>
                    <a:gd name="T56" fmla="*/ 10 w 822"/>
                    <a:gd name="T57" fmla="*/ 70 h 233"/>
                    <a:gd name="T58" fmla="*/ 15 w 822"/>
                    <a:gd name="T59" fmla="*/ 69 h 233"/>
                    <a:gd name="T60" fmla="*/ 30 w 822"/>
                    <a:gd name="T61" fmla="*/ 65 h 233"/>
                    <a:gd name="T62" fmla="*/ 56 w 822"/>
                    <a:gd name="T63" fmla="*/ 58 h 233"/>
                    <a:gd name="T64" fmla="*/ 83 w 822"/>
                    <a:gd name="T65" fmla="*/ 50 h 233"/>
                    <a:gd name="T66" fmla="*/ 109 w 822"/>
                    <a:gd name="T67" fmla="*/ 42 h 233"/>
                    <a:gd name="T68" fmla="*/ 135 w 822"/>
                    <a:gd name="T69" fmla="*/ 34 h 233"/>
                    <a:gd name="T70" fmla="*/ 161 w 822"/>
                    <a:gd name="T71" fmla="*/ 27 h 233"/>
                    <a:gd name="T72" fmla="*/ 187 w 822"/>
                    <a:gd name="T73" fmla="*/ 19 h 233"/>
                    <a:gd name="T74" fmla="*/ 213 w 822"/>
                    <a:gd name="T75" fmla="*/ 11 h 233"/>
                    <a:gd name="T76" fmla="*/ 231 w 822"/>
                    <a:gd name="T77" fmla="*/ 6 h 233"/>
                    <a:gd name="T78" fmla="*/ 241 w 822"/>
                    <a:gd name="T79" fmla="*/ 3 h 233"/>
                    <a:gd name="T80" fmla="*/ 252 w 822"/>
                    <a:gd name="T81" fmla="*/ 1 h 233"/>
                    <a:gd name="T82" fmla="*/ 263 w 822"/>
                    <a:gd name="T83" fmla="*/ 0 h 233"/>
                    <a:gd name="T84" fmla="*/ 272 w 822"/>
                    <a:gd name="T85" fmla="*/ 5 h 233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822"/>
                    <a:gd name="T130" fmla="*/ 0 h 233"/>
                    <a:gd name="T131" fmla="*/ 822 w 822"/>
                    <a:gd name="T132" fmla="*/ 233 h 233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822" h="233">
                      <a:moveTo>
                        <a:pt x="816" y="15"/>
                      </a:moveTo>
                      <a:lnTo>
                        <a:pt x="822" y="51"/>
                      </a:lnTo>
                      <a:lnTo>
                        <a:pt x="818" y="89"/>
                      </a:lnTo>
                      <a:lnTo>
                        <a:pt x="811" y="126"/>
                      </a:lnTo>
                      <a:lnTo>
                        <a:pt x="810" y="164"/>
                      </a:lnTo>
                      <a:lnTo>
                        <a:pt x="808" y="168"/>
                      </a:lnTo>
                      <a:lnTo>
                        <a:pt x="807" y="172"/>
                      </a:lnTo>
                      <a:lnTo>
                        <a:pt x="805" y="176"/>
                      </a:lnTo>
                      <a:lnTo>
                        <a:pt x="802" y="178"/>
                      </a:lnTo>
                      <a:lnTo>
                        <a:pt x="795" y="173"/>
                      </a:lnTo>
                      <a:lnTo>
                        <a:pt x="791" y="163"/>
                      </a:lnTo>
                      <a:lnTo>
                        <a:pt x="790" y="152"/>
                      </a:lnTo>
                      <a:lnTo>
                        <a:pt x="788" y="141"/>
                      </a:lnTo>
                      <a:lnTo>
                        <a:pt x="787" y="121"/>
                      </a:lnTo>
                      <a:lnTo>
                        <a:pt x="786" y="101"/>
                      </a:lnTo>
                      <a:lnTo>
                        <a:pt x="780" y="84"/>
                      </a:lnTo>
                      <a:lnTo>
                        <a:pt x="767" y="70"/>
                      </a:lnTo>
                      <a:lnTo>
                        <a:pt x="754" y="64"/>
                      </a:lnTo>
                      <a:lnTo>
                        <a:pt x="740" y="61"/>
                      </a:lnTo>
                      <a:lnTo>
                        <a:pt x="726" y="61"/>
                      </a:lnTo>
                      <a:lnTo>
                        <a:pt x="713" y="64"/>
                      </a:lnTo>
                      <a:lnTo>
                        <a:pt x="699" y="67"/>
                      </a:lnTo>
                      <a:lnTo>
                        <a:pt x="684" y="72"/>
                      </a:lnTo>
                      <a:lnTo>
                        <a:pt x="670" y="76"/>
                      </a:lnTo>
                      <a:lnTo>
                        <a:pt x="657" y="79"/>
                      </a:lnTo>
                      <a:lnTo>
                        <a:pt x="628" y="87"/>
                      </a:lnTo>
                      <a:lnTo>
                        <a:pt x="598" y="95"/>
                      </a:lnTo>
                      <a:lnTo>
                        <a:pt x="570" y="102"/>
                      </a:lnTo>
                      <a:lnTo>
                        <a:pt x="540" y="110"/>
                      </a:lnTo>
                      <a:lnTo>
                        <a:pt x="510" y="116"/>
                      </a:lnTo>
                      <a:lnTo>
                        <a:pt x="480" y="123"/>
                      </a:lnTo>
                      <a:lnTo>
                        <a:pt x="450" y="130"/>
                      </a:lnTo>
                      <a:lnTo>
                        <a:pt x="420" y="137"/>
                      </a:lnTo>
                      <a:lnTo>
                        <a:pt x="391" y="143"/>
                      </a:lnTo>
                      <a:lnTo>
                        <a:pt x="361" y="149"/>
                      </a:lnTo>
                      <a:lnTo>
                        <a:pt x="332" y="157"/>
                      </a:lnTo>
                      <a:lnTo>
                        <a:pt x="302" y="164"/>
                      </a:lnTo>
                      <a:lnTo>
                        <a:pt x="272" y="172"/>
                      </a:lnTo>
                      <a:lnTo>
                        <a:pt x="243" y="179"/>
                      </a:lnTo>
                      <a:lnTo>
                        <a:pt x="214" y="187"/>
                      </a:lnTo>
                      <a:lnTo>
                        <a:pt x="184" y="195"/>
                      </a:lnTo>
                      <a:lnTo>
                        <a:pt x="163" y="200"/>
                      </a:lnTo>
                      <a:lnTo>
                        <a:pt x="143" y="205"/>
                      </a:lnTo>
                      <a:lnTo>
                        <a:pt x="122" y="210"/>
                      </a:lnTo>
                      <a:lnTo>
                        <a:pt x="102" y="215"/>
                      </a:lnTo>
                      <a:lnTo>
                        <a:pt x="81" y="220"/>
                      </a:lnTo>
                      <a:lnTo>
                        <a:pt x="60" y="225"/>
                      </a:lnTo>
                      <a:lnTo>
                        <a:pt x="39" y="229"/>
                      </a:lnTo>
                      <a:lnTo>
                        <a:pt x="18" y="233"/>
                      </a:lnTo>
                      <a:lnTo>
                        <a:pt x="13" y="231"/>
                      </a:lnTo>
                      <a:lnTo>
                        <a:pt x="8" y="230"/>
                      </a:lnTo>
                      <a:lnTo>
                        <a:pt x="3" y="226"/>
                      </a:lnTo>
                      <a:lnTo>
                        <a:pt x="0" y="222"/>
                      </a:lnTo>
                      <a:lnTo>
                        <a:pt x="6" y="219"/>
                      </a:lnTo>
                      <a:lnTo>
                        <a:pt x="13" y="217"/>
                      </a:lnTo>
                      <a:lnTo>
                        <a:pt x="19" y="214"/>
                      </a:lnTo>
                      <a:lnTo>
                        <a:pt x="25" y="212"/>
                      </a:lnTo>
                      <a:lnTo>
                        <a:pt x="31" y="209"/>
                      </a:lnTo>
                      <a:lnTo>
                        <a:pt x="39" y="208"/>
                      </a:lnTo>
                      <a:lnTo>
                        <a:pt x="45" y="207"/>
                      </a:lnTo>
                      <a:lnTo>
                        <a:pt x="52" y="205"/>
                      </a:lnTo>
                      <a:lnTo>
                        <a:pt x="91" y="194"/>
                      </a:lnTo>
                      <a:lnTo>
                        <a:pt x="131" y="183"/>
                      </a:lnTo>
                      <a:lnTo>
                        <a:pt x="169" y="172"/>
                      </a:lnTo>
                      <a:lnTo>
                        <a:pt x="209" y="161"/>
                      </a:lnTo>
                      <a:lnTo>
                        <a:pt x="248" y="148"/>
                      </a:lnTo>
                      <a:lnTo>
                        <a:pt x="287" y="137"/>
                      </a:lnTo>
                      <a:lnTo>
                        <a:pt x="326" y="126"/>
                      </a:lnTo>
                      <a:lnTo>
                        <a:pt x="366" y="115"/>
                      </a:lnTo>
                      <a:lnTo>
                        <a:pt x="404" y="103"/>
                      </a:lnTo>
                      <a:lnTo>
                        <a:pt x="444" y="92"/>
                      </a:lnTo>
                      <a:lnTo>
                        <a:pt x="483" y="80"/>
                      </a:lnTo>
                      <a:lnTo>
                        <a:pt x="521" y="69"/>
                      </a:lnTo>
                      <a:lnTo>
                        <a:pt x="561" y="57"/>
                      </a:lnTo>
                      <a:lnTo>
                        <a:pt x="599" y="45"/>
                      </a:lnTo>
                      <a:lnTo>
                        <a:pt x="638" y="34"/>
                      </a:lnTo>
                      <a:lnTo>
                        <a:pt x="677" y="21"/>
                      </a:lnTo>
                      <a:lnTo>
                        <a:pt x="693" y="18"/>
                      </a:lnTo>
                      <a:lnTo>
                        <a:pt x="709" y="14"/>
                      </a:lnTo>
                      <a:lnTo>
                        <a:pt x="724" y="10"/>
                      </a:lnTo>
                      <a:lnTo>
                        <a:pt x="740" y="7"/>
                      </a:lnTo>
                      <a:lnTo>
                        <a:pt x="756" y="3"/>
                      </a:lnTo>
                      <a:lnTo>
                        <a:pt x="772" y="2"/>
                      </a:lnTo>
                      <a:lnTo>
                        <a:pt x="790" y="0"/>
                      </a:lnTo>
                      <a:lnTo>
                        <a:pt x="806" y="3"/>
                      </a:lnTo>
                      <a:lnTo>
                        <a:pt x="816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2" name="Freeform 57"/>
                <p:cNvSpPr>
                  <a:spLocks/>
                </p:cNvSpPr>
                <p:nvPr/>
              </p:nvSpPr>
              <p:spPr bwMode="auto">
                <a:xfrm>
                  <a:off x="4902" y="2536"/>
                  <a:ext cx="226" cy="62"/>
                </a:xfrm>
                <a:custGeom>
                  <a:avLst/>
                  <a:gdLst>
                    <a:gd name="T0" fmla="*/ 225 w 680"/>
                    <a:gd name="T1" fmla="*/ 4 h 184"/>
                    <a:gd name="T2" fmla="*/ 204 w 680"/>
                    <a:gd name="T3" fmla="*/ 10 h 184"/>
                    <a:gd name="T4" fmla="*/ 184 w 680"/>
                    <a:gd name="T5" fmla="*/ 16 h 184"/>
                    <a:gd name="T6" fmla="*/ 164 w 680"/>
                    <a:gd name="T7" fmla="*/ 22 h 184"/>
                    <a:gd name="T8" fmla="*/ 143 w 680"/>
                    <a:gd name="T9" fmla="*/ 29 h 184"/>
                    <a:gd name="T10" fmla="*/ 123 w 680"/>
                    <a:gd name="T11" fmla="*/ 34 h 184"/>
                    <a:gd name="T12" fmla="*/ 102 w 680"/>
                    <a:gd name="T13" fmla="*/ 40 h 184"/>
                    <a:gd name="T14" fmla="*/ 81 w 680"/>
                    <a:gd name="T15" fmla="*/ 45 h 184"/>
                    <a:gd name="T16" fmla="*/ 60 w 680"/>
                    <a:gd name="T17" fmla="*/ 51 h 184"/>
                    <a:gd name="T18" fmla="*/ 47 w 680"/>
                    <a:gd name="T19" fmla="*/ 55 h 184"/>
                    <a:gd name="T20" fmla="*/ 32 w 680"/>
                    <a:gd name="T21" fmla="*/ 57 h 184"/>
                    <a:gd name="T22" fmla="*/ 18 w 680"/>
                    <a:gd name="T23" fmla="*/ 60 h 184"/>
                    <a:gd name="T24" fmla="*/ 4 w 680"/>
                    <a:gd name="T25" fmla="*/ 62 h 184"/>
                    <a:gd name="T26" fmla="*/ 2 w 680"/>
                    <a:gd name="T27" fmla="*/ 62 h 184"/>
                    <a:gd name="T28" fmla="*/ 0 w 680"/>
                    <a:gd name="T29" fmla="*/ 60 h 184"/>
                    <a:gd name="T30" fmla="*/ 2 w 680"/>
                    <a:gd name="T31" fmla="*/ 54 h 184"/>
                    <a:gd name="T32" fmla="*/ 7 w 680"/>
                    <a:gd name="T33" fmla="*/ 51 h 184"/>
                    <a:gd name="T34" fmla="*/ 15 w 680"/>
                    <a:gd name="T35" fmla="*/ 48 h 184"/>
                    <a:gd name="T36" fmla="*/ 24 w 680"/>
                    <a:gd name="T37" fmla="*/ 45 h 184"/>
                    <a:gd name="T38" fmla="*/ 32 w 680"/>
                    <a:gd name="T39" fmla="*/ 44 h 184"/>
                    <a:gd name="T40" fmla="*/ 41 w 680"/>
                    <a:gd name="T41" fmla="*/ 42 h 184"/>
                    <a:gd name="T42" fmla="*/ 50 w 680"/>
                    <a:gd name="T43" fmla="*/ 41 h 184"/>
                    <a:gd name="T44" fmla="*/ 58 w 680"/>
                    <a:gd name="T45" fmla="*/ 39 h 184"/>
                    <a:gd name="T46" fmla="*/ 66 w 680"/>
                    <a:gd name="T47" fmla="*/ 37 h 184"/>
                    <a:gd name="T48" fmla="*/ 75 w 680"/>
                    <a:gd name="T49" fmla="*/ 34 h 184"/>
                    <a:gd name="T50" fmla="*/ 93 w 680"/>
                    <a:gd name="T51" fmla="*/ 30 h 184"/>
                    <a:gd name="T52" fmla="*/ 112 w 680"/>
                    <a:gd name="T53" fmla="*/ 26 h 184"/>
                    <a:gd name="T54" fmla="*/ 131 w 680"/>
                    <a:gd name="T55" fmla="*/ 21 h 184"/>
                    <a:gd name="T56" fmla="*/ 149 w 680"/>
                    <a:gd name="T57" fmla="*/ 17 h 184"/>
                    <a:gd name="T58" fmla="*/ 167 w 680"/>
                    <a:gd name="T59" fmla="*/ 12 h 184"/>
                    <a:gd name="T60" fmla="*/ 185 w 680"/>
                    <a:gd name="T61" fmla="*/ 8 h 184"/>
                    <a:gd name="T62" fmla="*/ 204 w 680"/>
                    <a:gd name="T63" fmla="*/ 4 h 184"/>
                    <a:gd name="T64" fmla="*/ 223 w 680"/>
                    <a:gd name="T65" fmla="*/ 0 h 184"/>
                    <a:gd name="T66" fmla="*/ 224 w 680"/>
                    <a:gd name="T67" fmla="*/ 0 h 184"/>
                    <a:gd name="T68" fmla="*/ 226 w 680"/>
                    <a:gd name="T69" fmla="*/ 1 h 18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80"/>
                    <a:gd name="T106" fmla="*/ 0 h 184"/>
                    <a:gd name="T107" fmla="*/ 680 w 680"/>
                    <a:gd name="T108" fmla="*/ 184 h 18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80" h="184">
                      <a:moveTo>
                        <a:pt x="680" y="4"/>
                      </a:moveTo>
                      <a:lnTo>
                        <a:pt x="678" y="11"/>
                      </a:lnTo>
                      <a:lnTo>
                        <a:pt x="646" y="20"/>
                      </a:lnTo>
                      <a:lnTo>
                        <a:pt x="615" y="30"/>
                      </a:lnTo>
                      <a:lnTo>
                        <a:pt x="586" y="39"/>
                      </a:lnTo>
                      <a:lnTo>
                        <a:pt x="554" y="47"/>
                      </a:lnTo>
                      <a:lnTo>
                        <a:pt x="523" y="57"/>
                      </a:lnTo>
                      <a:lnTo>
                        <a:pt x="492" y="66"/>
                      </a:lnTo>
                      <a:lnTo>
                        <a:pt x="461" y="75"/>
                      </a:lnTo>
                      <a:lnTo>
                        <a:pt x="431" y="85"/>
                      </a:lnTo>
                      <a:lnTo>
                        <a:pt x="400" y="93"/>
                      </a:lnTo>
                      <a:lnTo>
                        <a:pt x="369" y="102"/>
                      </a:lnTo>
                      <a:lnTo>
                        <a:pt x="338" y="111"/>
                      </a:lnTo>
                      <a:lnTo>
                        <a:pt x="307" y="118"/>
                      </a:lnTo>
                      <a:lnTo>
                        <a:pt x="276" y="127"/>
                      </a:lnTo>
                      <a:lnTo>
                        <a:pt x="244" y="135"/>
                      </a:lnTo>
                      <a:lnTo>
                        <a:pt x="213" y="143"/>
                      </a:lnTo>
                      <a:lnTo>
                        <a:pt x="181" y="150"/>
                      </a:lnTo>
                      <a:lnTo>
                        <a:pt x="160" y="157"/>
                      </a:lnTo>
                      <a:lnTo>
                        <a:pt x="140" y="162"/>
                      </a:lnTo>
                      <a:lnTo>
                        <a:pt x="118" y="165"/>
                      </a:lnTo>
                      <a:lnTo>
                        <a:pt x="97" y="169"/>
                      </a:lnTo>
                      <a:lnTo>
                        <a:pt x="76" y="173"/>
                      </a:lnTo>
                      <a:lnTo>
                        <a:pt x="55" y="177"/>
                      </a:lnTo>
                      <a:lnTo>
                        <a:pt x="34" y="180"/>
                      </a:lnTo>
                      <a:lnTo>
                        <a:pt x="12" y="184"/>
                      </a:lnTo>
                      <a:lnTo>
                        <a:pt x="9" y="183"/>
                      </a:lnTo>
                      <a:lnTo>
                        <a:pt x="5" y="183"/>
                      </a:lnTo>
                      <a:lnTo>
                        <a:pt x="1" y="180"/>
                      </a:lnTo>
                      <a:lnTo>
                        <a:pt x="0" y="178"/>
                      </a:lnTo>
                      <a:lnTo>
                        <a:pt x="0" y="167"/>
                      </a:lnTo>
                      <a:lnTo>
                        <a:pt x="5" y="160"/>
                      </a:lnTo>
                      <a:lnTo>
                        <a:pt x="14" y="155"/>
                      </a:lnTo>
                      <a:lnTo>
                        <a:pt x="21" y="150"/>
                      </a:lnTo>
                      <a:lnTo>
                        <a:pt x="34" y="145"/>
                      </a:lnTo>
                      <a:lnTo>
                        <a:pt x="46" y="142"/>
                      </a:lnTo>
                      <a:lnTo>
                        <a:pt x="58" y="139"/>
                      </a:lnTo>
                      <a:lnTo>
                        <a:pt x="71" y="135"/>
                      </a:lnTo>
                      <a:lnTo>
                        <a:pt x="85" y="133"/>
                      </a:lnTo>
                      <a:lnTo>
                        <a:pt x="97" y="131"/>
                      </a:lnTo>
                      <a:lnTo>
                        <a:pt x="111" y="128"/>
                      </a:lnTo>
                      <a:lnTo>
                        <a:pt x="123" y="126"/>
                      </a:lnTo>
                      <a:lnTo>
                        <a:pt x="135" y="123"/>
                      </a:lnTo>
                      <a:lnTo>
                        <a:pt x="149" y="121"/>
                      </a:lnTo>
                      <a:lnTo>
                        <a:pt x="162" y="118"/>
                      </a:lnTo>
                      <a:lnTo>
                        <a:pt x="175" y="116"/>
                      </a:lnTo>
                      <a:lnTo>
                        <a:pt x="188" y="112"/>
                      </a:lnTo>
                      <a:lnTo>
                        <a:pt x="200" y="109"/>
                      </a:lnTo>
                      <a:lnTo>
                        <a:pt x="213" y="106"/>
                      </a:lnTo>
                      <a:lnTo>
                        <a:pt x="225" y="101"/>
                      </a:lnTo>
                      <a:lnTo>
                        <a:pt x="254" y="96"/>
                      </a:lnTo>
                      <a:lnTo>
                        <a:pt x="281" y="90"/>
                      </a:lnTo>
                      <a:lnTo>
                        <a:pt x="310" y="83"/>
                      </a:lnTo>
                      <a:lnTo>
                        <a:pt x="337" y="77"/>
                      </a:lnTo>
                      <a:lnTo>
                        <a:pt x="364" y="71"/>
                      </a:lnTo>
                      <a:lnTo>
                        <a:pt x="393" y="63"/>
                      </a:lnTo>
                      <a:lnTo>
                        <a:pt x="420" y="57"/>
                      </a:lnTo>
                      <a:lnTo>
                        <a:pt x="448" y="50"/>
                      </a:lnTo>
                      <a:lnTo>
                        <a:pt x="475" y="44"/>
                      </a:lnTo>
                      <a:lnTo>
                        <a:pt x="502" y="37"/>
                      </a:lnTo>
                      <a:lnTo>
                        <a:pt x="531" y="30"/>
                      </a:lnTo>
                      <a:lnTo>
                        <a:pt x="558" y="24"/>
                      </a:lnTo>
                      <a:lnTo>
                        <a:pt x="586" y="17"/>
                      </a:lnTo>
                      <a:lnTo>
                        <a:pt x="614" y="11"/>
                      </a:lnTo>
                      <a:lnTo>
                        <a:pt x="642" y="5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0"/>
                      </a:lnTo>
                      <a:lnTo>
                        <a:pt x="678" y="1"/>
                      </a:lnTo>
                      <a:lnTo>
                        <a:pt x="68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3" name="Freeform 58"/>
                <p:cNvSpPr>
                  <a:spLocks/>
                </p:cNvSpPr>
                <p:nvPr/>
              </p:nvSpPr>
              <p:spPr bwMode="auto">
                <a:xfrm>
                  <a:off x="4849" y="2544"/>
                  <a:ext cx="46" cy="190"/>
                </a:xfrm>
                <a:custGeom>
                  <a:avLst/>
                  <a:gdLst>
                    <a:gd name="T0" fmla="*/ 45 w 138"/>
                    <a:gd name="T1" fmla="*/ 11 h 569"/>
                    <a:gd name="T2" fmla="*/ 45 w 138"/>
                    <a:gd name="T3" fmla="*/ 29 h 569"/>
                    <a:gd name="T4" fmla="*/ 45 w 138"/>
                    <a:gd name="T5" fmla="*/ 41 h 569"/>
                    <a:gd name="T6" fmla="*/ 43 w 138"/>
                    <a:gd name="T7" fmla="*/ 48 h 569"/>
                    <a:gd name="T8" fmla="*/ 38 w 138"/>
                    <a:gd name="T9" fmla="*/ 52 h 569"/>
                    <a:gd name="T10" fmla="*/ 34 w 138"/>
                    <a:gd name="T11" fmla="*/ 53 h 569"/>
                    <a:gd name="T12" fmla="*/ 31 w 138"/>
                    <a:gd name="T13" fmla="*/ 53 h 569"/>
                    <a:gd name="T14" fmla="*/ 27 w 138"/>
                    <a:gd name="T15" fmla="*/ 52 h 569"/>
                    <a:gd name="T16" fmla="*/ 23 w 138"/>
                    <a:gd name="T17" fmla="*/ 51 h 569"/>
                    <a:gd name="T18" fmla="*/ 21 w 138"/>
                    <a:gd name="T19" fmla="*/ 50 h 569"/>
                    <a:gd name="T20" fmla="*/ 17 w 138"/>
                    <a:gd name="T21" fmla="*/ 52 h 569"/>
                    <a:gd name="T22" fmla="*/ 14 w 138"/>
                    <a:gd name="T23" fmla="*/ 117 h 569"/>
                    <a:gd name="T24" fmla="*/ 12 w 138"/>
                    <a:gd name="T25" fmla="*/ 181 h 569"/>
                    <a:gd name="T26" fmla="*/ 11 w 138"/>
                    <a:gd name="T27" fmla="*/ 185 h 569"/>
                    <a:gd name="T28" fmla="*/ 10 w 138"/>
                    <a:gd name="T29" fmla="*/ 190 h 569"/>
                    <a:gd name="T30" fmla="*/ 6 w 138"/>
                    <a:gd name="T31" fmla="*/ 189 h 569"/>
                    <a:gd name="T32" fmla="*/ 5 w 138"/>
                    <a:gd name="T33" fmla="*/ 185 h 569"/>
                    <a:gd name="T34" fmla="*/ 1 w 138"/>
                    <a:gd name="T35" fmla="*/ 138 h 569"/>
                    <a:gd name="T36" fmla="*/ 0 w 138"/>
                    <a:gd name="T37" fmla="*/ 90 h 569"/>
                    <a:gd name="T38" fmla="*/ 1 w 138"/>
                    <a:gd name="T39" fmla="*/ 68 h 569"/>
                    <a:gd name="T40" fmla="*/ 2 w 138"/>
                    <a:gd name="T41" fmla="*/ 47 h 569"/>
                    <a:gd name="T42" fmla="*/ 3 w 138"/>
                    <a:gd name="T43" fmla="*/ 40 h 569"/>
                    <a:gd name="T44" fmla="*/ 8 w 138"/>
                    <a:gd name="T45" fmla="*/ 34 h 569"/>
                    <a:gd name="T46" fmla="*/ 12 w 138"/>
                    <a:gd name="T47" fmla="*/ 33 h 569"/>
                    <a:gd name="T48" fmla="*/ 16 w 138"/>
                    <a:gd name="T49" fmla="*/ 34 h 569"/>
                    <a:gd name="T50" fmla="*/ 19 w 138"/>
                    <a:gd name="T51" fmla="*/ 36 h 569"/>
                    <a:gd name="T52" fmla="*/ 23 w 138"/>
                    <a:gd name="T53" fmla="*/ 38 h 569"/>
                    <a:gd name="T54" fmla="*/ 27 w 138"/>
                    <a:gd name="T55" fmla="*/ 38 h 569"/>
                    <a:gd name="T56" fmla="*/ 31 w 138"/>
                    <a:gd name="T57" fmla="*/ 38 h 569"/>
                    <a:gd name="T58" fmla="*/ 34 w 138"/>
                    <a:gd name="T59" fmla="*/ 31 h 569"/>
                    <a:gd name="T60" fmla="*/ 35 w 138"/>
                    <a:gd name="T61" fmla="*/ 22 h 569"/>
                    <a:gd name="T62" fmla="*/ 37 w 138"/>
                    <a:gd name="T63" fmla="*/ 11 h 569"/>
                    <a:gd name="T64" fmla="*/ 41 w 138"/>
                    <a:gd name="T65" fmla="*/ 0 h 569"/>
                    <a:gd name="T66" fmla="*/ 44 w 138"/>
                    <a:gd name="T67" fmla="*/ 1 h 569"/>
                    <a:gd name="T68" fmla="*/ 46 w 138"/>
                    <a:gd name="T69" fmla="*/ 3 h 56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8"/>
                    <a:gd name="T106" fmla="*/ 0 h 569"/>
                    <a:gd name="T107" fmla="*/ 138 w 138"/>
                    <a:gd name="T108" fmla="*/ 569 h 56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8" h="569">
                      <a:moveTo>
                        <a:pt x="138" y="10"/>
                      </a:moveTo>
                      <a:lnTo>
                        <a:pt x="136" y="34"/>
                      </a:lnTo>
                      <a:lnTo>
                        <a:pt x="136" y="61"/>
                      </a:lnTo>
                      <a:lnTo>
                        <a:pt x="136" y="87"/>
                      </a:lnTo>
                      <a:lnTo>
                        <a:pt x="133" y="111"/>
                      </a:lnTo>
                      <a:lnTo>
                        <a:pt x="134" y="123"/>
                      </a:lnTo>
                      <a:lnTo>
                        <a:pt x="133" y="134"/>
                      </a:lnTo>
                      <a:lnTo>
                        <a:pt x="128" y="144"/>
                      </a:lnTo>
                      <a:lnTo>
                        <a:pt x="121" y="153"/>
                      </a:lnTo>
                      <a:lnTo>
                        <a:pt x="114" y="155"/>
                      </a:lnTo>
                      <a:lnTo>
                        <a:pt x="109" y="157"/>
                      </a:lnTo>
                      <a:lnTo>
                        <a:pt x="103" y="159"/>
                      </a:lnTo>
                      <a:lnTo>
                        <a:pt x="97" y="159"/>
                      </a:lnTo>
                      <a:lnTo>
                        <a:pt x="92" y="159"/>
                      </a:lnTo>
                      <a:lnTo>
                        <a:pt x="86" y="159"/>
                      </a:lnTo>
                      <a:lnTo>
                        <a:pt x="80" y="157"/>
                      </a:lnTo>
                      <a:lnTo>
                        <a:pt x="73" y="155"/>
                      </a:lnTo>
                      <a:lnTo>
                        <a:pt x="70" y="154"/>
                      </a:lnTo>
                      <a:lnTo>
                        <a:pt x="66" y="151"/>
                      </a:lnTo>
                      <a:lnTo>
                        <a:pt x="62" y="150"/>
                      </a:lnTo>
                      <a:lnTo>
                        <a:pt x="57" y="149"/>
                      </a:lnTo>
                      <a:lnTo>
                        <a:pt x="52" y="157"/>
                      </a:lnTo>
                      <a:lnTo>
                        <a:pt x="46" y="253"/>
                      </a:lnTo>
                      <a:lnTo>
                        <a:pt x="42" y="350"/>
                      </a:lnTo>
                      <a:lnTo>
                        <a:pt x="39" y="447"/>
                      </a:lnTo>
                      <a:lnTo>
                        <a:pt x="35" y="541"/>
                      </a:lnTo>
                      <a:lnTo>
                        <a:pt x="34" y="549"/>
                      </a:lnTo>
                      <a:lnTo>
                        <a:pt x="34" y="555"/>
                      </a:lnTo>
                      <a:lnTo>
                        <a:pt x="32" y="563"/>
                      </a:lnTo>
                      <a:lnTo>
                        <a:pt x="29" y="569"/>
                      </a:lnTo>
                      <a:lnTo>
                        <a:pt x="22" y="569"/>
                      </a:lnTo>
                      <a:lnTo>
                        <a:pt x="19" y="565"/>
                      </a:lnTo>
                      <a:lnTo>
                        <a:pt x="16" y="559"/>
                      </a:lnTo>
                      <a:lnTo>
                        <a:pt x="14" y="554"/>
                      </a:lnTo>
                      <a:lnTo>
                        <a:pt x="8" y="484"/>
                      </a:lnTo>
                      <a:lnTo>
                        <a:pt x="4" y="413"/>
                      </a:lnTo>
                      <a:lnTo>
                        <a:pt x="1" y="343"/>
                      </a:lnTo>
                      <a:lnTo>
                        <a:pt x="0" y="271"/>
                      </a:lnTo>
                      <a:lnTo>
                        <a:pt x="1" y="238"/>
                      </a:lnTo>
                      <a:lnTo>
                        <a:pt x="3" y="205"/>
                      </a:lnTo>
                      <a:lnTo>
                        <a:pt x="4" y="171"/>
                      </a:lnTo>
                      <a:lnTo>
                        <a:pt x="5" y="140"/>
                      </a:lnTo>
                      <a:lnTo>
                        <a:pt x="8" y="129"/>
                      </a:lnTo>
                      <a:lnTo>
                        <a:pt x="10" y="119"/>
                      </a:lnTo>
                      <a:lnTo>
                        <a:pt x="15" y="109"/>
                      </a:lnTo>
                      <a:lnTo>
                        <a:pt x="24" y="103"/>
                      </a:lnTo>
                      <a:lnTo>
                        <a:pt x="30" y="102"/>
                      </a:lnTo>
                      <a:lnTo>
                        <a:pt x="36" y="100"/>
                      </a:lnTo>
                      <a:lnTo>
                        <a:pt x="42" y="102"/>
                      </a:lnTo>
                      <a:lnTo>
                        <a:pt x="49" y="103"/>
                      </a:lnTo>
                      <a:lnTo>
                        <a:pt x="54" y="107"/>
                      </a:lnTo>
                      <a:lnTo>
                        <a:pt x="58" y="109"/>
                      </a:lnTo>
                      <a:lnTo>
                        <a:pt x="63" y="111"/>
                      </a:lnTo>
                      <a:lnTo>
                        <a:pt x="68" y="113"/>
                      </a:lnTo>
                      <a:lnTo>
                        <a:pt x="75" y="113"/>
                      </a:lnTo>
                      <a:lnTo>
                        <a:pt x="81" y="113"/>
                      </a:lnTo>
                      <a:lnTo>
                        <a:pt x="86" y="113"/>
                      </a:lnTo>
                      <a:lnTo>
                        <a:pt x="92" y="113"/>
                      </a:lnTo>
                      <a:lnTo>
                        <a:pt x="101" y="103"/>
                      </a:lnTo>
                      <a:lnTo>
                        <a:pt x="103" y="92"/>
                      </a:lnTo>
                      <a:lnTo>
                        <a:pt x="103" y="78"/>
                      </a:lnTo>
                      <a:lnTo>
                        <a:pt x="106" y="67"/>
                      </a:lnTo>
                      <a:lnTo>
                        <a:pt x="108" y="49"/>
                      </a:lnTo>
                      <a:lnTo>
                        <a:pt x="111" y="32"/>
                      </a:lnTo>
                      <a:lnTo>
                        <a:pt x="114" y="16"/>
                      </a:lnTo>
                      <a:lnTo>
                        <a:pt x="122" y="0"/>
                      </a:lnTo>
                      <a:lnTo>
                        <a:pt x="127" y="0"/>
                      </a:lnTo>
                      <a:lnTo>
                        <a:pt x="132" y="2"/>
                      </a:lnTo>
                      <a:lnTo>
                        <a:pt x="136" y="5"/>
                      </a:lnTo>
                      <a:lnTo>
                        <a:pt x="138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4" name="Freeform 59"/>
                <p:cNvSpPr>
                  <a:spLocks/>
                </p:cNvSpPr>
                <p:nvPr/>
              </p:nvSpPr>
              <p:spPr bwMode="auto">
                <a:xfrm>
                  <a:off x="4878" y="2178"/>
                  <a:ext cx="35" cy="149"/>
                </a:xfrm>
                <a:custGeom>
                  <a:avLst/>
                  <a:gdLst>
                    <a:gd name="T0" fmla="*/ 35 w 106"/>
                    <a:gd name="T1" fmla="*/ 2 h 447"/>
                    <a:gd name="T2" fmla="*/ 35 w 106"/>
                    <a:gd name="T3" fmla="*/ 0 h 447"/>
                    <a:gd name="T4" fmla="*/ 34 w 106"/>
                    <a:gd name="T5" fmla="*/ 0 h 447"/>
                    <a:gd name="T6" fmla="*/ 33 w 106"/>
                    <a:gd name="T7" fmla="*/ 1 h 447"/>
                    <a:gd name="T8" fmla="*/ 32 w 106"/>
                    <a:gd name="T9" fmla="*/ 1 h 447"/>
                    <a:gd name="T10" fmla="*/ 30 w 106"/>
                    <a:gd name="T11" fmla="*/ 4 h 447"/>
                    <a:gd name="T12" fmla="*/ 28 w 106"/>
                    <a:gd name="T13" fmla="*/ 7 h 447"/>
                    <a:gd name="T14" fmla="*/ 25 w 106"/>
                    <a:gd name="T15" fmla="*/ 10 h 447"/>
                    <a:gd name="T16" fmla="*/ 23 w 106"/>
                    <a:gd name="T17" fmla="*/ 13 h 447"/>
                    <a:gd name="T18" fmla="*/ 21 w 106"/>
                    <a:gd name="T19" fmla="*/ 15 h 447"/>
                    <a:gd name="T20" fmla="*/ 19 w 106"/>
                    <a:gd name="T21" fmla="*/ 18 h 447"/>
                    <a:gd name="T22" fmla="*/ 18 w 106"/>
                    <a:gd name="T23" fmla="*/ 21 h 447"/>
                    <a:gd name="T24" fmla="*/ 18 w 106"/>
                    <a:gd name="T25" fmla="*/ 23 h 447"/>
                    <a:gd name="T26" fmla="*/ 17 w 106"/>
                    <a:gd name="T27" fmla="*/ 27 h 447"/>
                    <a:gd name="T28" fmla="*/ 15 w 106"/>
                    <a:gd name="T29" fmla="*/ 30 h 447"/>
                    <a:gd name="T30" fmla="*/ 15 w 106"/>
                    <a:gd name="T31" fmla="*/ 32 h 447"/>
                    <a:gd name="T32" fmla="*/ 18 w 106"/>
                    <a:gd name="T33" fmla="*/ 35 h 447"/>
                    <a:gd name="T34" fmla="*/ 21 w 106"/>
                    <a:gd name="T35" fmla="*/ 38 h 447"/>
                    <a:gd name="T36" fmla="*/ 23 w 106"/>
                    <a:gd name="T37" fmla="*/ 39 h 447"/>
                    <a:gd name="T38" fmla="*/ 24 w 106"/>
                    <a:gd name="T39" fmla="*/ 39 h 447"/>
                    <a:gd name="T40" fmla="*/ 24 w 106"/>
                    <a:gd name="T41" fmla="*/ 38 h 447"/>
                    <a:gd name="T42" fmla="*/ 22 w 106"/>
                    <a:gd name="T43" fmla="*/ 42 h 447"/>
                    <a:gd name="T44" fmla="*/ 21 w 106"/>
                    <a:gd name="T45" fmla="*/ 44 h 447"/>
                    <a:gd name="T46" fmla="*/ 18 w 106"/>
                    <a:gd name="T47" fmla="*/ 50 h 447"/>
                    <a:gd name="T48" fmla="*/ 15 w 106"/>
                    <a:gd name="T49" fmla="*/ 59 h 447"/>
                    <a:gd name="T50" fmla="*/ 10 w 106"/>
                    <a:gd name="T51" fmla="*/ 71 h 447"/>
                    <a:gd name="T52" fmla="*/ 6 w 106"/>
                    <a:gd name="T53" fmla="*/ 85 h 447"/>
                    <a:gd name="T54" fmla="*/ 3 w 106"/>
                    <a:gd name="T55" fmla="*/ 102 h 447"/>
                    <a:gd name="T56" fmla="*/ 0 w 106"/>
                    <a:gd name="T57" fmla="*/ 119 h 447"/>
                    <a:gd name="T58" fmla="*/ 0 w 106"/>
                    <a:gd name="T59" fmla="*/ 136 h 447"/>
                    <a:gd name="T60" fmla="*/ 2 w 106"/>
                    <a:gd name="T61" fmla="*/ 138 h 447"/>
                    <a:gd name="T62" fmla="*/ 5 w 106"/>
                    <a:gd name="T63" fmla="*/ 140 h 447"/>
                    <a:gd name="T64" fmla="*/ 7 w 106"/>
                    <a:gd name="T65" fmla="*/ 141 h 447"/>
                    <a:gd name="T66" fmla="*/ 10 w 106"/>
                    <a:gd name="T67" fmla="*/ 143 h 447"/>
                    <a:gd name="T68" fmla="*/ 12 w 106"/>
                    <a:gd name="T69" fmla="*/ 145 h 447"/>
                    <a:gd name="T70" fmla="*/ 15 w 106"/>
                    <a:gd name="T71" fmla="*/ 146 h 447"/>
                    <a:gd name="T72" fmla="*/ 17 w 106"/>
                    <a:gd name="T73" fmla="*/ 147 h 447"/>
                    <a:gd name="T74" fmla="*/ 19 w 106"/>
                    <a:gd name="T75" fmla="*/ 148 h 447"/>
                    <a:gd name="T76" fmla="*/ 22 w 106"/>
                    <a:gd name="T77" fmla="*/ 149 h 447"/>
                    <a:gd name="T78" fmla="*/ 23 w 106"/>
                    <a:gd name="T79" fmla="*/ 148 h 447"/>
                    <a:gd name="T80" fmla="*/ 22 w 106"/>
                    <a:gd name="T81" fmla="*/ 144 h 447"/>
                    <a:gd name="T82" fmla="*/ 22 w 106"/>
                    <a:gd name="T83" fmla="*/ 136 h 447"/>
                    <a:gd name="T84" fmla="*/ 22 w 106"/>
                    <a:gd name="T85" fmla="*/ 117 h 447"/>
                    <a:gd name="T86" fmla="*/ 23 w 106"/>
                    <a:gd name="T87" fmla="*/ 88 h 447"/>
                    <a:gd name="T88" fmla="*/ 25 w 106"/>
                    <a:gd name="T89" fmla="*/ 60 h 447"/>
                    <a:gd name="T90" fmla="*/ 27 w 106"/>
                    <a:gd name="T91" fmla="*/ 44 h 447"/>
                    <a:gd name="T92" fmla="*/ 28 w 106"/>
                    <a:gd name="T93" fmla="*/ 41 h 447"/>
                    <a:gd name="T94" fmla="*/ 28 w 106"/>
                    <a:gd name="T95" fmla="*/ 39 h 447"/>
                    <a:gd name="T96" fmla="*/ 27 w 106"/>
                    <a:gd name="T97" fmla="*/ 37 h 447"/>
                    <a:gd name="T98" fmla="*/ 25 w 106"/>
                    <a:gd name="T99" fmla="*/ 34 h 447"/>
                    <a:gd name="T100" fmla="*/ 24 w 106"/>
                    <a:gd name="T101" fmla="*/ 31 h 447"/>
                    <a:gd name="T102" fmla="*/ 24 w 106"/>
                    <a:gd name="T103" fmla="*/ 28 h 447"/>
                    <a:gd name="T104" fmla="*/ 25 w 106"/>
                    <a:gd name="T105" fmla="*/ 25 h 447"/>
                    <a:gd name="T106" fmla="*/ 26 w 106"/>
                    <a:gd name="T107" fmla="*/ 20 h 447"/>
                    <a:gd name="T108" fmla="*/ 27 w 106"/>
                    <a:gd name="T109" fmla="*/ 17 h 447"/>
                    <a:gd name="T110" fmla="*/ 30 w 106"/>
                    <a:gd name="T111" fmla="*/ 12 h 447"/>
                    <a:gd name="T112" fmla="*/ 32 w 106"/>
                    <a:gd name="T113" fmla="*/ 6 h 447"/>
                    <a:gd name="T114" fmla="*/ 35 w 106"/>
                    <a:gd name="T115" fmla="*/ 2 h 447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06"/>
                    <a:gd name="T175" fmla="*/ 0 h 447"/>
                    <a:gd name="T176" fmla="*/ 106 w 106"/>
                    <a:gd name="T177" fmla="*/ 447 h 447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06" h="447">
                      <a:moveTo>
                        <a:pt x="105" y="7"/>
                      </a:moveTo>
                      <a:lnTo>
                        <a:pt x="106" y="0"/>
                      </a:lnTo>
                      <a:lnTo>
                        <a:pt x="103" y="0"/>
                      </a:lnTo>
                      <a:lnTo>
                        <a:pt x="100" y="3"/>
                      </a:lnTo>
                      <a:lnTo>
                        <a:pt x="98" y="4"/>
                      </a:lnTo>
                      <a:lnTo>
                        <a:pt x="92" y="13"/>
                      </a:lnTo>
                      <a:lnTo>
                        <a:pt x="85" y="20"/>
                      </a:lnTo>
                      <a:lnTo>
                        <a:pt x="77" y="29"/>
                      </a:lnTo>
                      <a:lnTo>
                        <a:pt x="70" y="38"/>
                      </a:lnTo>
                      <a:lnTo>
                        <a:pt x="64" y="46"/>
                      </a:lnTo>
                      <a:lnTo>
                        <a:pt x="59" y="54"/>
                      </a:lnTo>
                      <a:lnTo>
                        <a:pt x="55" y="63"/>
                      </a:lnTo>
                      <a:lnTo>
                        <a:pt x="54" y="70"/>
                      </a:lnTo>
                      <a:lnTo>
                        <a:pt x="51" y="82"/>
                      </a:lnTo>
                      <a:lnTo>
                        <a:pt x="46" y="89"/>
                      </a:lnTo>
                      <a:lnTo>
                        <a:pt x="46" y="95"/>
                      </a:lnTo>
                      <a:lnTo>
                        <a:pt x="54" y="106"/>
                      </a:lnTo>
                      <a:lnTo>
                        <a:pt x="65" y="115"/>
                      </a:lnTo>
                      <a:lnTo>
                        <a:pt x="71" y="117"/>
                      </a:lnTo>
                      <a:lnTo>
                        <a:pt x="73" y="116"/>
                      </a:lnTo>
                      <a:lnTo>
                        <a:pt x="73" y="115"/>
                      </a:lnTo>
                      <a:lnTo>
                        <a:pt x="67" y="125"/>
                      </a:lnTo>
                      <a:lnTo>
                        <a:pt x="64" y="131"/>
                      </a:lnTo>
                      <a:lnTo>
                        <a:pt x="56" y="150"/>
                      </a:lnTo>
                      <a:lnTo>
                        <a:pt x="45" y="177"/>
                      </a:lnTo>
                      <a:lnTo>
                        <a:pt x="31" y="214"/>
                      </a:lnTo>
                      <a:lnTo>
                        <a:pt x="19" y="256"/>
                      </a:lnTo>
                      <a:lnTo>
                        <a:pt x="8" y="305"/>
                      </a:lnTo>
                      <a:lnTo>
                        <a:pt x="1" y="356"/>
                      </a:lnTo>
                      <a:lnTo>
                        <a:pt x="0" y="409"/>
                      </a:lnTo>
                      <a:lnTo>
                        <a:pt x="6" y="414"/>
                      </a:lnTo>
                      <a:lnTo>
                        <a:pt x="14" y="419"/>
                      </a:lnTo>
                      <a:lnTo>
                        <a:pt x="21" y="424"/>
                      </a:lnTo>
                      <a:lnTo>
                        <a:pt x="29" y="429"/>
                      </a:lnTo>
                      <a:lnTo>
                        <a:pt x="36" y="434"/>
                      </a:lnTo>
                      <a:lnTo>
                        <a:pt x="44" y="438"/>
                      </a:lnTo>
                      <a:lnTo>
                        <a:pt x="51" y="442"/>
                      </a:lnTo>
                      <a:lnTo>
                        <a:pt x="57" y="444"/>
                      </a:lnTo>
                      <a:lnTo>
                        <a:pt x="66" y="447"/>
                      </a:lnTo>
                      <a:lnTo>
                        <a:pt x="70" y="444"/>
                      </a:lnTo>
                      <a:lnTo>
                        <a:pt x="68" y="433"/>
                      </a:lnTo>
                      <a:lnTo>
                        <a:pt x="67" y="409"/>
                      </a:lnTo>
                      <a:lnTo>
                        <a:pt x="67" y="352"/>
                      </a:lnTo>
                      <a:lnTo>
                        <a:pt x="71" y="264"/>
                      </a:lnTo>
                      <a:lnTo>
                        <a:pt x="77" y="179"/>
                      </a:lnTo>
                      <a:lnTo>
                        <a:pt x="82" y="133"/>
                      </a:lnTo>
                      <a:lnTo>
                        <a:pt x="86" y="122"/>
                      </a:lnTo>
                      <a:lnTo>
                        <a:pt x="86" y="116"/>
                      </a:lnTo>
                      <a:lnTo>
                        <a:pt x="83" y="110"/>
                      </a:lnTo>
                      <a:lnTo>
                        <a:pt x="76" y="102"/>
                      </a:lnTo>
                      <a:lnTo>
                        <a:pt x="72" y="94"/>
                      </a:lnTo>
                      <a:lnTo>
                        <a:pt x="73" y="84"/>
                      </a:lnTo>
                      <a:lnTo>
                        <a:pt x="77" y="74"/>
                      </a:lnTo>
                      <a:lnTo>
                        <a:pt x="78" y="61"/>
                      </a:lnTo>
                      <a:lnTo>
                        <a:pt x="82" y="51"/>
                      </a:lnTo>
                      <a:lnTo>
                        <a:pt x="90" y="35"/>
                      </a:lnTo>
                      <a:lnTo>
                        <a:pt x="98" y="19"/>
                      </a:lnTo>
                      <a:lnTo>
                        <a:pt x="105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3603" y="2323"/>
              <a:ext cx="878" cy="1159"/>
              <a:chOff x="4306" y="2324"/>
              <a:chExt cx="878" cy="1159"/>
            </a:xfrm>
          </p:grpSpPr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4486" y="3250"/>
                <a:ext cx="57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 b="1"/>
                  <a:t>Filippo</a:t>
                </a:r>
              </a:p>
            </p:txBody>
          </p:sp>
          <p:pic>
            <p:nvPicPr>
              <p:cNvPr id="10" name="Picture 60" descr="C:\Programmi\File comuni\Microsoft Shared\Clipart\cagcat50\BD07153_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06" y="2324"/>
                <a:ext cx="878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65" name="AutoShape 62"/>
          <p:cNvSpPr>
            <a:spLocks noChangeArrowheads="1"/>
          </p:cNvSpPr>
          <p:nvPr/>
        </p:nvSpPr>
        <p:spPr bwMode="auto">
          <a:xfrm>
            <a:off x="4838729" y="2586035"/>
            <a:ext cx="1447800" cy="1357312"/>
          </a:xfrm>
          <a:prstGeom prst="wedgeRoundRectCallout">
            <a:avLst>
              <a:gd name="adj1" fmla="val -87171"/>
              <a:gd name="adj2" fmla="val 425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600" b="1" dirty="0"/>
              <a:t>A che ora è fissata la riunione di </a:t>
            </a:r>
            <a:r>
              <a:rPr lang="it-IT" sz="1600" b="1" dirty="0" smtClean="0"/>
              <a:t>lunedì</a:t>
            </a:r>
            <a:r>
              <a:rPr lang="it-IT" sz="1600" b="1" dirty="0"/>
              <a:t>?</a:t>
            </a:r>
            <a:endParaRPr lang="en-GB" sz="1600" b="1" dirty="0"/>
          </a:p>
        </p:txBody>
      </p:sp>
      <p:sp>
        <p:nvSpPr>
          <p:cNvPr id="66" name="AutoShape 63"/>
          <p:cNvSpPr>
            <a:spLocks noChangeArrowheads="1"/>
          </p:cNvSpPr>
          <p:nvPr/>
        </p:nvSpPr>
        <p:spPr bwMode="auto">
          <a:xfrm>
            <a:off x="6526242" y="3224210"/>
            <a:ext cx="1319212" cy="381000"/>
          </a:xfrm>
          <a:prstGeom prst="wedgeRoundRectCallout">
            <a:avLst>
              <a:gd name="adj1" fmla="val 67213"/>
              <a:gd name="adj2" fmla="val 13916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/>
              <a:t>Alle 15.00!</a:t>
            </a:r>
            <a:endParaRPr lang="en-GB" sz="1400" b="1"/>
          </a:p>
        </p:txBody>
      </p:sp>
      <p:grpSp>
        <p:nvGrpSpPr>
          <p:cNvPr id="67" name="Group 71"/>
          <p:cNvGrpSpPr>
            <a:grpSpLocks/>
          </p:cNvGrpSpPr>
          <p:nvPr/>
        </p:nvGrpSpPr>
        <p:grpSpPr bwMode="auto">
          <a:xfrm>
            <a:off x="1395438" y="1142984"/>
            <a:ext cx="6010275" cy="609600"/>
            <a:chOff x="528" y="900"/>
            <a:chExt cx="3786" cy="384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954" y="927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dirty="0">
                  <a:solidFill>
                    <a:srgbClr val="FF0000"/>
                  </a:solidFill>
                </a:rPr>
                <a:t>Informazione</a:t>
              </a:r>
            </a:p>
          </p:txBody>
        </p:sp>
        <p:pic>
          <p:nvPicPr>
            <p:cNvPr id="69" name="Picture 65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" y="900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0" name="Group 77"/>
          <p:cNvGrpSpPr>
            <a:grpSpLocks/>
          </p:cNvGrpSpPr>
          <p:nvPr/>
        </p:nvGrpSpPr>
        <p:grpSpPr bwMode="auto">
          <a:xfrm>
            <a:off x="3929092" y="5657869"/>
            <a:ext cx="4572001" cy="485775"/>
            <a:chOff x="1373" y="3408"/>
            <a:chExt cx="2880" cy="306"/>
          </a:xfrm>
        </p:grpSpPr>
        <p:sp>
          <p:nvSpPr>
            <p:cNvPr id="71" name="Text Box 74"/>
            <p:cNvSpPr txBox="1">
              <a:spLocks noChangeArrowheads="1"/>
            </p:cNvSpPr>
            <p:nvPr/>
          </p:nvSpPr>
          <p:spPr bwMode="auto">
            <a:xfrm>
              <a:off x="2098" y="3408"/>
              <a:ext cx="1438" cy="306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it-IT" sz="2400" dirty="0">
                  <a:solidFill>
                    <a:schemeClr val="bg1"/>
                  </a:solidFill>
                </a:rPr>
                <a:t>Informazione</a:t>
              </a:r>
              <a:endParaRPr lang="en-GB" sz="2400" dirty="0">
                <a:solidFill>
                  <a:schemeClr val="bg1"/>
                </a:solidFill>
              </a:endParaRPr>
            </a:p>
          </p:txBody>
        </p:sp>
        <p:sp>
          <p:nvSpPr>
            <p:cNvPr id="72" name="AutoShape 75"/>
            <p:cNvSpPr>
              <a:spLocks noChangeArrowheads="1"/>
            </p:cNvSpPr>
            <p:nvPr/>
          </p:nvSpPr>
          <p:spPr bwMode="auto">
            <a:xfrm>
              <a:off x="3629" y="3444"/>
              <a:ext cx="624" cy="240"/>
            </a:xfrm>
            <a:prstGeom prst="leftArrow">
              <a:avLst>
                <a:gd name="adj1" fmla="val 50000"/>
                <a:gd name="adj2" fmla="val 650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3" name="AutoShape 76"/>
            <p:cNvSpPr>
              <a:spLocks noChangeArrowheads="1"/>
            </p:cNvSpPr>
            <p:nvPr/>
          </p:nvSpPr>
          <p:spPr bwMode="auto">
            <a:xfrm>
              <a:off x="1373" y="3444"/>
              <a:ext cx="624" cy="240"/>
            </a:xfrm>
            <a:prstGeom prst="leftArrow">
              <a:avLst>
                <a:gd name="adj1" fmla="val 50000"/>
                <a:gd name="adj2" fmla="val 650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5" grpId="0" animBg="1" autoUpdateAnimBg="0"/>
      <p:bldP spid="6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Risolvere un problema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48964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440033" y="2729394"/>
            <a:ext cx="5638800" cy="1006475"/>
            <a:chOff x="576" y="2400"/>
            <a:chExt cx="3552" cy="634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248" y="2438"/>
              <a:ext cx="2880" cy="55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lnSpc>
                  <a:spcPct val="100000"/>
                </a:lnSpc>
                <a:defRPr/>
              </a:pPr>
              <a:r>
                <a:rPr kumimoji="0" lang="it-IT" sz="2600" b="1" dirty="0"/>
                <a:t>Cosa facciamo quando risolviamo un problema?</a:t>
              </a:r>
              <a:endParaRPr kumimoji="0" lang="it-IT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" name="Picture 5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2400"/>
              <a:ext cx="6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1525633" y="1357298"/>
            <a:ext cx="6019800" cy="1006475"/>
            <a:chOff x="336" y="1344"/>
            <a:chExt cx="3792" cy="634"/>
          </a:xfrm>
        </p:grpSpPr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056" y="1382"/>
              <a:ext cx="3072" cy="55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>
                <a:lnSpc>
                  <a:spcPct val="100000"/>
                </a:lnSpc>
                <a:defRPr/>
              </a:pPr>
              <a:r>
                <a:rPr kumimoji="0" lang="it-IT" sz="2600" b="1" dirty="0"/>
                <a:t>Cosa vuol dire esattamente risolvere un problema?</a:t>
              </a:r>
              <a:endParaRPr kumimoji="0" lang="it-IT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10" name="Picture 8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" y="1344"/>
              <a:ext cx="6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uppo 11"/>
          <p:cNvGrpSpPr/>
          <p:nvPr/>
        </p:nvGrpSpPr>
        <p:grpSpPr>
          <a:xfrm>
            <a:off x="1357290" y="4269269"/>
            <a:ext cx="7572428" cy="1445747"/>
            <a:chOff x="873125" y="4054475"/>
            <a:chExt cx="7288198" cy="1445747"/>
          </a:xfrm>
        </p:grpSpPr>
        <p:pic>
          <p:nvPicPr>
            <p:cNvPr id="12" name="Picture 1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3125" y="4054475"/>
              <a:ext cx="1555735" cy="144574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571736" y="4122271"/>
              <a:ext cx="5589587" cy="123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kumimoji="0" lang="it-IT" sz="2800" b="1" dirty="0">
                  <a:solidFill>
                    <a:srgbClr val="FF0000"/>
                  </a:solidFill>
                </a:rPr>
                <a:t>Estraiamo informazione nascosta (</a:t>
              </a:r>
              <a:r>
                <a:rPr kumimoji="0" lang="it-IT" sz="2800" b="1" dirty="0">
                  <a:solidFill>
                    <a:srgbClr val="002060"/>
                  </a:solidFill>
                </a:rPr>
                <a:t>implicita</a:t>
              </a:r>
              <a:r>
                <a:rPr kumimoji="0" lang="it-IT" sz="2800" b="1" dirty="0">
                  <a:solidFill>
                    <a:srgbClr val="FF0000"/>
                  </a:solidFill>
                </a:rPr>
                <a:t>) dall’informazione in nostro possesso (</a:t>
              </a:r>
              <a:r>
                <a:rPr kumimoji="0" lang="it-IT" sz="2800" b="1" dirty="0">
                  <a:solidFill>
                    <a:srgbClr val="002060"/>
                  </a:solidFill>
                </a:rPr>
                <a:t>esplicita</a:t>
              </a:r>
              <a:r>
                <a:rPr kumimoji="0" lang="it-IT" sz="2800" b="1" dirty="0">
                  <a:solidFill>
                    <a:srgbClr val="FF0000"/>
                  </a:solidFill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Dato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48964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2300266" y="1681137"/>
            <a:ext cx="59578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dirty="0"/>
              <a:t>la rappresentazione concreta di una informazione</a:t>
            </a:r>
          </a:p>
        </p:txBody>
      </p:sp>
      <p:pic>
        <p:nvPicPr>
          <p:cNvPr id="6" name="Picture 116" descr="C:\Documents and Settings\Gaibisso\Dati applicazioni\Microsoft\Media Catalog\Downloaded Clips\cl60\j024015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4710129"/>
            <a:ext cx="1143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4"/>
          <p:cNvSpPr txBox="1">
            <a:spLocks noChangeArrowheads="1"/>
          </p:cNvSpPr>
          <p:nvPr/>
        </p:nvSpPr>
        <p:spPr bwMode="auto">
          <a:xfrm>
            <a:off x="2143108" y="4329785"/>
            <a:ext cx="21431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>
                <a:solidFill>
                  <a:srgbClr val="FF0000"/>
                </a:solidFill>
              </a:rPr>
              <a:t>grattacielo</a:t>
            </a:r>
          </a:p>
        </p:txBody>
      </p:sp>
      <p:sp>
        <p:nvSpPr>
          <p:cNvPr id="8" name="Text Box 145"/>
          <p:cNvSpPr txBox="1">
            <a:spLocks noChangeArrowheads="1"/>
          </p:cNvSpPr>
          <p:nvPr/>
        </p:nvSpPr>
        <p:spPr bwMode="auto">
          <a:xfrm>
            <a:off x="5857884" y="5138757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>
                <a:solidFill>
                  <a:srgbClr val="3333FF"/>
                </a:solidFill>
              </a:rPr>
              <a:t>skyscraper</a:t>
            </a:r>
          </a:p>
        </p:txBody>
      </p: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00166" y="1071546"/>
            <a:ext cx="5848350" cy="523875"/>
            <a:chOff x="468" y="776"/>
            <a:chExt cx="3684" cy="330"/>
          </a:xfrm>
        </p:grpSpPr>
        <p:sp>
          <p:nvSpPr>
            <p:cNvPr id="10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Dato</a:t>
              </a:r>
            </a:p>
          </p:txBody>
        </p:sp>
        <p:pic>
          <p:nvPicPr>
            <p:cNvPr id="11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176"/>
          <p:cNvGrpSpPr>
            <a:grpSpLocks/>
          </p:cNvGrpSpPr>
          <p:nvPr/>
        </p:nvGrpSpPr>
        <p:grpSpPr bwMode="auto">
          <a:xfrm>
            <a:off x="1500166" y="2932123"/>
            <a:ext cx="7234238" cy="954088"/>
            <a:chOff x="468" y="1345"/>
            <a:chExt cx="4557" cy="601"/>
          </a:xfrm>
        </p:grpSpPr>
        <p:sp>
          <p:nvSpPr>
            <p:cNvPr id="13" name="Text Box 143"/>
            <p:cNvSpPr txBox="1">
              <a:spLocks noChangeArrowheads="1"/>
            </p:cNvSpPr>
            <p:nvPr/>
          </p:nvSpPr>
          <p:spPr bwMode="auto">
            <a:xfrm>
              <a:off x="801" y="1345"/>
              <a:ext cx="422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2800" b="1"/>
                <a:t>La stessa informazione può essere rappresentata da dati diversi</a:t>
              </a:r>
            </a:p>
          </p:txBody>
        </p:sp>
        <p:grpSp>
          <p:nvGrpSpPr>
            <p:cNvPr id="14" name="Group 169"/>
            <p:cNvGrpSpPr>
              <a:grpSpLocks/>
            </p:cNvGrpSpPr>
            <p:nvPr/>
          </p:nvGrpSpPr>
          <p:grpSpPr bwMode="auto">
            <a:xfrm>
              <a:off x="468" y="1488"/>
              <a:ext cx="288" cy="288"/>
              <a:chOff x="2784" y="2904"/>
              <a:chExt cx="720" cy="678"/>
            </a:xfrm>
          </p:grpSpPr>
          <p:pic>
            <p:nvPicPr>
              <p:cNvPr id="15" name="Picture 170" descr="C:\Documents and Settings\Gaibisso\Dati applicazioni\Microsoft\Media Catalog\Downloaded Clips\cl23\j0088566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08" y="2960"/>
                <a:ext cx="672" cy="5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71"/>
              <p:cNvSpPr>
                <a:spLocks noChangeArrowheads="1"/>
              </p:cNvSpPr>
              <p:nvPr/>
            </p:nvSpPr>
            <p:spPr bwMode="auto">
              <a:xfrm>
                <a:off x="2784" y="2904"/>
                <a:ext cx="720" cy="678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498080" cy="646331"/>
          </a:xfrm>
        </p:spPr>
        <p:txBody>
          <a:bodyPr/>
          <a:lstStyle/>
          <a:p>
            <a:r>
              <a:rPr lang="it-IT" dirty="0" smtClean="0"/>
              <a:t>Contenuto implicito e esplicito 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48964" y="629479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10" name="Group 156"/>
          <p:cNvGrpSpPr>
            <a:grpSpLocks/>
          </p:cNvGrpSpPr>
          <p:nvPr/>
        </p:nvGrpSpPr>
        <p:grpSpPr bwMode="auto">
          <a:xfrm>
            <a:off x="695356" y="1071546"/>
            <a:ext cx="8305800" cy="5486400"/>
            <a:chOff x="288" y="720"/>
            <a:chExt cx="5232" cy="3456"/>
          </a:xfrm>
        </p:grpSpPr>
        <p:pic>
          <p:nvPicPr>
            <p:cNvPr id="11" name="Picture 154" descr="C:\Documents and Settings\Gaibisso\Dati applicazioni\Microsoft\Media Catalog\Downloaded Clips\cl31\j0123413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720"/>
              <a:ext cx="5232" cy="3456"/>
            </a:xfrm>
            <a:prstGeom prst="rect">
              <a:avLst/>
            </a:prstGeom>
            <a:noFill/>
          </p:spPr>
        </p:pic>
        <p:sp>
          <p:nvSpPr>
            <p:cNvPr id="12" name="Text Box 55"/>
            <p:cNvSpPr txBox="1">
              <a:spLocks noChangeArrowheads="1"/>
            </p:cNvSpPr>
            <p:nvPr/>
          </p:nvSpPr>
          <p:spPr bwMode="auto">
            <a:xfrm>
              <a:off x="2064" y="844"/>
              <a:ext cx="250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3600" i="1">
                  <a:latin typeface="Monotype Corsiva" pitchFamily="66" charset="0"/>
                </a:rPr>
                <a:t>Richiesta di Certificato</a:t>
              </a:r>
              <a:r>
                <a:rPr lang="it-IT" sz="2600" i="1">
                  <a:latin typeface="Monotype Corsiva" pitchFamily="66" charset="0"/>
                </a:rPr>
                <a:t> </a:t>
              </a:r>
              <a:endParaRPr lang="en-GB" sz="2600" i="1">
                <a:latin typeface="Monotype Corsiva" pitchFamily="66" charset="0"/>
              </a:endParaRPr>
            </a:p>
          </p:txBody>
        </p:sp>
        <p:sp>
          <p:nvSpPr>
            <p:cNvPr id="13" name="Text Box 56"/>
            <p:cNvSpPr txBox="1">
              <a:spLocks noChangeArrowheads="1"/>
            </p:cNvSpPr>
            <p:nvPr/>
          </p:nvSpPr>
          <p:spPr bwMode="auto">
            <a:xfrm>
              <a:off x="1084" y="1571"/>
              <a:ext cx="12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800" i="1">
                  <a:latin typeface="Monotype Corsiva" pitchFamily="66" charset="0"/>
                </a:rPr>
                <a:t>Il richiedente,</a:t>
              </a:r>
              <a:r>
                <a:rPr lang="it-IT" sz="2600" i="1">
                  <a:latin typeface="Monotype Corsiva" pitchFamily="66" charset="0"/>
                </a:rPr>
                <a:t> </a:t>
              </a:r>
              <a:endParaRPr lang="en-GB" sz="2600" i="1">
                <a:latin typeface="Monotype Corsiva" pitchFamily="66" charset="0"/>
              </a:endParaRPr>
            </a:p>
          </p:txBody>
        </p:sp>
        <p:sp>
          <p:nvSpPr>
            <p:cNvPr id="14" name="Text Box 57"/>
            <p:cNvSpPr txBox="1">
              <a:spLocks noChangeArrowheads="1"/>
            </p:cNvSpPr>
            <p:nvPr/>
          </p:nvSpPr>
          <p:spPr bwMode="auto">
            <a:xfrm>
              <a:off x="1392" y="2112"/>
              <a:ext cx="380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it-IT" sz="2600" i="1">
                  <a:latin typeface="Monotype Corsiva" pitchFamily="66" charset="0"/>
                </a:rPr>
                <a:t>Mario Bianchi di Antonio e Giuseppina Rossi, … </a:t>
              </a:r>
              <a:endParaRPr lang="en-GB" sz="2600" i="1">
                <a:latin typeface="Monotype Corsiva" pitchFamily="66" charset="0"/>
              </a:endParaRPr>
            </a:p>
          </p:txBody>
        </p:sp>
      </p:grpSp>
      <p:grpSp>
        <p:nvGrpSpPr>
          <p:cNvPr id="15" name="Group 158"/>
          <p:cNvGrpSpPr>
            <a:grpSpLocks/>
          </p:cNvGrpSpPr>
          <p:nvPr/>
        </p:nvGrpSpPr>
        <p:grpSpPr bwMode="auto">
          <a:xfrm>
            <a:off x="2447956" y="3152759"/>
            <a:ext cx="5562600" cy="1347787"/>
            <a:chOff x="1392" y="2031"/>
            <a:chExt cx="3504" cy="849"/>
          </a:xfrm>
        </p:grpSpPr>
        <p:sp>
          <p:nvSpPr>
            <p:cNvPr id="16" name="AutoShape 146"/>
            <p:cNvSpPr>
              <a:spLocks noChangeArrowheads="1"/>
            </p:cNvSpPr>
            <p:nvPr/>
          </p:nvSpPr>
          <p:spPr bwMode="auto">
            <a:xfrm>
              <a:off x="1392" y="2031"/>
              <a:ext cx="1200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AutoShape 147"/>
            <p:cNvSpPr>
              <a:spLocks noChangeArrowheads="1"/>
            </p:cNvSpPr>
            <p:nvPr/>
          </p:nvSpPr>
          <p:spPr bwMode="auto">
            <a:xfrm>
              <a:off x="2736" y="2031"/>
              <a:ext cx="720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AutoShape 148"/>
            <p:cNvSpPr>
              <a:spLocks noChangeArrowheads="1"/>
            </p:cNvSpPr>
            <p:nvPr/>
          </p:nvSpPr>
          <p:spPr bwMode="auto">
            <a:xfrm>
              <a:off x="3504" y="2031"/>
              <a:ext cx="1392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Text Box 151"/>
            <p:cNvSpPr txBox="1">
              <a:spLocks noChangeArrowheads="1"/>
            </p:cNvSpPr>
            <p:nvPr/>
          </p:nvSpPr>
          <p:spPr bwMode="auto">
            <a:xfrm>
              <a:off x="1791" y="2586"/>
              <a:ext cx="811" cy="29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400" b="0">
                  <a:solidFill>
                    <a:schemeClr val="bg1"/>
                  </a:solidFill>
                </a:rPr>
                <a:t>Esplicito</a:t>
              </a:r>
              <a:endParaRPr lang="en-GB" sz="2400" b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 Box 153"/>
          <p:cNvSpPr txBox="1">
            <a:spLocks noChangeArrowheads="1"/>
          </p:cNvSpPr>
          <p:nvPr/>
        </p:nvSpPr>
        <p:spPr bwMode="auto">
          <a:xfrm>
            <a:off x="1609756" y="4729146"/>
            <a:ext cx="6373512" cy="46166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33513" indent="-1433513" algn="l"/>
            <a:r>
              <a:rPr lang="it-IT" sz="2400" b="0" dirty="0" smtClean="0">
                <a:solidFill>
                  <a:schemeClr val="bg1"/>
                </a:solidFill>
              </a:rPr>
              <a:t>Implicito:	cognome </a:t>
            </a:r>
            <a:r>
              <a:rPr lang="it-IT" sz="2400" b="0" dirty="0">
                <a:solidFill>
                  <a:schemeClr val="bg1"/>
                </a:solidFill>
              </a:rPr>
              <a:t>del padre del richiedente</a:t>
            </a:r>
            <a:endParaRPr lang="en-GB" sz="2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Codifica …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248964" y="628403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2543202" y="1758253"/>
            <a:ext cx="595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smtClean="0"/>
              <a:t>processo attraverso il quale l’informazione viene codificata in un dato </a:t>
            </a:r>
            <a:endParaRPr lang="it-IT" sz="2800" b="1" dirty="0"/>
          </a:p>
        </p:txBody>
      </p: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00166" y="1119175"/>
            <a:ext cx="5848350" cy="523875"/>
            <a:chOff x="468" y="776"/>
            <a:chExt cx="3684" cy="330"/>
          </a:xfrm>
        </p:grpSpPr>
        <p:sp>
          <p:nvSpPr>
            <p:cNvPr id="10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smtClean="0">
                  <a:solidFill>
                    <a:srgbClr val="FF0000"/>
                  </a:solidFill>
                </a:rPr>
                <a:t>Codifica</a:t>
              </a:r>
              <a:endParaRPr lang="it-IT" sz="2800" b="1">
                <a:solidFill>
                  <a:srgbClr val="FF0000"/>
                </a:solidFill>
              </a:endParaRPr>
            </a:p>
          </p:txBody>
        </p:sp>
        <p:pic>
          <p:nvPicPr>
            <p:cNvPr id="11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2543202" y="4044269"/>
            <a:ext cx="595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800" b="1" smtClean="0"/>
              <a:t>processo di trasformazione tra dati che rappresentano la stessa informazione</a:t>
            </a:r>
            <a:endParaRPr lang="it-IT" sz="2800" b="1" dirty="0"/>
          </a:p>
        </p:txBody>
      </p:sp>
      <p:grpSp>
        <p:nvGrpSpPr>
          <p:cNvPr id="18" name="Group 175"/>
          <p:cNvGrpSpPr>
            <a:grpSpLocks/>
          </p:cNvGrpSpPr>
          <p:nvPr/>
        </p:nvGrpSpPr>
        <p:grpSpPr bwMode="auto">
          <a:xfrm>
            <a:off x="1500166" y="3405191"/>
            <a:ext cx="5848350" cy="523875"/>
            <a:chOff x="468" y="776"/>
            <a:chExt cx="3684" cy="330"/>
          </a:xfrm>
        </p:grpSpPr>
        <p:sp>
          <p:nvSpPr>
            <p:cNvPr id="19" name="Text Box 148"/>
            <p:cNvSpPr txBox="1">
              <a:spLocks noChangeArrowheads="1"/>
            </p:cNvSpPr>
            <p:nvPr/>
          </p:nvSpPr>
          <p:spPr bwMode="auto">
            <a:xfrm>
              <a:off x="792" y="776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 smtClean="0">
                  <a:solidFill>
                    <a:srgbClr val="FF0000"/>
                  </a:solidFill>
                </a:rPr>
                <a:t>Codifica/Decodifica</a:t>
              </a:r>
              <a:endParaRPr lang="it-IT" sz="2800" b="1">
                <a:solidFill>
                  <a:srgbClr val="FF0000"/>
                </a:solidFill>
              </a:endParaRPr>
            </a:p>
          </p:txBody>
        </p:sp>
        <p:pic>
          <p:nvPicPr>
            <p:cNvPr id="20" name="Picture 14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" y="8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176956" y="628034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Cosa vuol dire programmare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1724060" y="1785010"/>
            <a:ext cx="74199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it-IT" sz="2000" b="1" dirty="0"/>
              <a:t>descrizione formale di un metodo per l’estrazione </a:t>
            </a:r>
            <a:r>
              <a:rPr lang="it-IT" sz="2000" b="1" dirty="0" smtClean="0"/>
              <a:t>del contenuto implicito di un dato a partire dal suo contenuto esplicito</a:t>
            </a:r>
            <a:endParaRPr lang="it-IT" sz="2000" b="1" dirty="0"/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1190660" y="1000108"/>
            <a:ext cx="5829300" cy="523875"/>
            <a:chOff x="528" y="879"/>
            <a:chExt cx="3672" cy="330"/>
          </a:xfrm>
        </p:grpSpPr>
        <p:sp>
          <p:nvSpPr>
            <p:cNvPr id="7" name="Text Box 68"/>
            <p:cNvSpPr txBox="1">
              <a:spLocks noChangeArrowheads="1"/>
            </p:cNvSpPr>
            <p:nvPr/>
          </p:nvSpPr>
          <p:spPr bwMode="auto">
            <a:xfrm>
              <a:off x="840" y="879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Algoritmo</a:t>
              </a:r>
            </a:p>
          </p:txBody>
        </p:sp>
        <p:pic>
          <p:nvPicPr>
            <p:cNvPr id="8" name="Picture 69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" y="900"/>
              <a:ext cx="288" cy="288"/>
            </a:xfrm>
            <a:prstGeom prst="rect">
              <a:avLst/>
            </a:prstGeom>
            <a:noFill/>
          </p:spPr>
        </p:pic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1171592" y="2870865"/>
            <a:ext cx="5829300" cy="523875"/>
            <a:chOff x="528" y="879"/>
            <a:chExt cx="3672" cy="330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840" y="879"/>
              <a:ext cx="3360" cy="33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it-IT" sz="2800" b="1">
                  <a:solidFill>
                    <a:srgbClr val="FF0000"/>
                  </a:solidFill>
                </a:rPr>
                <a:t>Nozione intuitiva di algoritmo</a:t>
              </a:r>
            </a:p>
          </p:txBody>
        </p:sp>
        <p:pic>
          <p:nvPicPr>
            <p:cNvPr id="11" name="Picture 72" descr="C:\Documents and Settings\Gaibisso\Desktop\definition 12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" y="900"/>
              <a:ext cx="288" cy="288"/>
            </a:xfrm>
            <a:prstGeom prst="rect">
              <a:avLst/>
            </a:prstGeom>
            <a:noFill/>
          </p:spPr>
        </p:pic>
      </p:grp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1983432" y="3427253"/>
            <a:ext cx="6477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/>
              <a:t>è una sequenza finita di </a:t>
            </a:r>
            <a:r>
              <a:rPr lang="it-IT" sz="2000" b="1" dirty="0" smtClean="0"/>
              <a:t>istruzioni</a:t>
            </a:r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 smtClean="0"/>
              <a:t>ogni istruzione è una stringa di lunghezza finita costruita a partire da un alfabeto di dimensione finita</a:t>
            </a:r>
            <a:endParaRPr lang="it-IT" sz="2000" b="1" dirty="0"/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FontTx/>
              <a:buChar char="•"/>
            </a:pPr>
            <a:r>
              <a:rPr lang="it-IT" sz="2000" b="1" dirty="0"/>
              <a:t>deve esistere un agente di calcolo </a:t>
            </a:r>
            <a:r>
              <a:rPr lang="it-IT" sz="2000" b="1" dirty="0">
                <a:solidFill>
                  <a:schemeClr val="hlink"/>
                </a:solidFill>
              </a:rPr>
              <a:t>C</a:t>
            </a:r>
            <a:r>
              <a:rPr lang="it-IT" sz="2000" b="1" dirty="0"/>
              <a:t> capace di eseguire </a:t>
            </a:r>
            <a:r>
              <a:rPr lang="it-IT" sz="2000" b="1" dirty="0" smtClean="0"/>
              <a:t>tali istruzioni</a:t>
            </a:r>
            <a:endParaRPr lang="it-IT" sz="2000" b="1" dirty="0"/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Clr>
                <a:schemeClr val="tx1"/>
              </a:buClr>
              <a:buFontTx/>
              <a:buChar char="•"/>
            </a:pPr>
            <a:r>
              <a:rPr lang="it-IT" sz="2000" b="1" dirty="0">
                <a:solidFill>
                  <a:schemeClr val="hlink"/>
                </a:solidFill>
              </a:rPr>
              <a:t>C</a:t>
            </a:r>
            <a:r>
              <a:rPr lang="it-IT" sz="2000" b="1" dirty="0"/>
              <a:t> deve avere capacità di memorizzazione</a:t>
            </a:r>
          </a:p>
          <a:p>
            <a:pPr marL="374650" indent="-374650" algn="l">
              <a:lnSpc>
                <a:spcPct val="115000"/>
              </a:lnSpc>
              <a:spcAft>
                <a:spcPct val="20000"/>
              </a:spcAft>
              <a:buClr>
                <a:schemeClr val="tx1"/>
              </a:buClr>
              <a:buFontTx/>
              <a:buChar char="•"/>
            </a:pPr>
            <a:r>
              <a:rPr lang="it-IT" sz="2000" b="1" dirty="0" smtClean="0">
                <a:solidFill>
                  <a:schemeClr val="hlink"/>
                </a:solidFill>
              </a:rPr>
              <a:t>…..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Nozione intuitiva di algoritmo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Cosa vuol dire scrivere un programma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4380404" y="2133600"/>
            <a:ext cx="914400" cy="381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800" b="1"/>
              <a:t>Start</a:t>
            </a:r>
            <a:endParaRPr lang="en-GB" sz="1800" b="1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387182" y="5181600"/>
            <a:ext cx="914400" cy="381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800" b="1"/>
              <a:t>Stop</a:t>
            </a:r>
            <a:endParaRPr lang="en-GB" sz="1800" b="1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418504" y="2516188"/>
            <a:ext cx="838200" cy="684212"/>
            <a:chOff x="2712" y="1585"/>
            <a:chExt cx="528" cy="431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712" y="1776"/>
              <a:ext cx="528" cy="240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it-IT" sz="1800" b="1"/>
                <a:t>N1, N2</a:t>
              </a:r>
              <a:endParaRPr lang="en-GB" sz="1800" b="1"/>
            </a:p>
          </p:txBody>
        </p:sp>
        <p:cxnSp>
          <p:nvCxnSpPr>
            <p:cNvPr id="9" name="AutoShape 17"/>
            <p:cNvCxnSpPr>
              <a:cxnSpLocks noChangeShapeType="1"/>
              <a:stCxn id="5" idx="2"/>
              <a:endCxn id="8" idx="0"/>
            </p:cNvCxnSpPr>
            <p:nvPr/>
          </p:nvCxnSpPr>
          <p:spPr bwMode="auto">
            <a:xfrm rot="5400000">
              <a:off x="2880" y="1680"/>
              <a:ext cx="19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10" name="Group 130"/>
          <p:cNvGrpSpPr>
            <a:grpSpLocks/>
          </p:cNvGrpSpPr>
          <p:nvPr/>
        </p:nvGrpSpPr>
        <p:grpSpPr bwMode="auto">
          <a:xfrm>
            <a:off x="4037504" y="3201988"/>
            <a:ext cx="1600200" cy="1179512"/>
            <a:chOff x="2472" y="2017"/>
            <a:chExt cx="1008" cy="743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472" y="2232"/>
              <a:ext cx="1008" cy="528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1800" b="1"/>
                <a:t>N1 &gt; N2</a:t>
              </a:r>
              <a:endParaRPr lang="en-GB" sz="1800" b="1"/>
            </a:p>
          </p:txBody>
        </p:sp>
        <p:cxnSp>
          <p:nvCxnSpPr>
            <p:cNvPr id="12" name="AutoShape 27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 rot="5400000">
              <a:off x="2868" y="2124"/>
              <a:ext cx="21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13" name="Group 156"/>
          <p:cNvGrpSpPr>
            <a:grpSpLocks/>
          </p:cNvGrpSpPr>
          <p:nvPr/>
        </p:nvGrpSpPr>
        <p:grpSpPr bwMode="auto">
          <a:xfrm>
            <a:off x="3185017" y="4194175"/>
            <a:ext cx="3211513" cy="985838"/>
            <a:chOff x="1935" y="2642"/>
            <a:chExt cx="2023" cy="621"/>
          </a:xfrm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2928" y="2937"/>
              <a:ext cx="96" cy="96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15" name="AutoShape 24"/>
            <p:cNvCxnSpPr>
              <a:cxnSpLocks noChangeShapeType="1"/>
              <a:stCxn id="14" idx="4"/>
              <a:endCxn id="6" idx="0"/>
            </p:cNvCxnSpPr>
            <p:nvPr/>
          </p:nvCxnSpPr>
          <p:spPr bwMode="auto">
            <a:xfrm rot="16200000" flipH="1">
              <a:off x="2863" y="3146"/>
              <a:ext cx="231" cy="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6" name="AutoShape 28"/>
            <p:cNvCxnSpPr>
              <a:cxnSpLocks noChangeShapeType="1"/>
              <a:stCxn id="28" idx="2"/>
              <a:endCxn id="14" idx="2"/>
            </p:cNvCxnSpPr>
            <p:nvPr/>
          </p:nvCxnSpPr>
          <p:spPr bwMode="auto">
            <a:xfrm rot="16200000" flipH="1">
              <a:off x="2260" y="2317"/>
              <a:ext cx="343" cy="99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" name="AutoShape 31"/>
            <p:cNvCxnSpPr>
              <a:cxnSpLocks noChangeShapeType="1"/>
              <a:stCxn id="31" idx="2"/>
              <a:endCxn id="14" idx="6"/>
            </p:cNvCxnSpPr>
            <p:nvPr/>
          </p:nvCxnSpPr>
          <p:spPr bwMode="auto">
            <a:xfrm rot="5400000">
              <a:off x="3320" y="2347"/>
              <a:ext cx="342" cy="93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8" name="Text Box 123"/>
          <p:cNvSpPr txBox="1">
            <a:spLocks noChangeArrowheads="1"/>
          </p:cNvSpPr>
          <p:nvPr/>
        </p:nvSpPr>
        <p:spPr bwMode="auto">
          <a:xfrm>
            <a:off x="5399584" y="2071678"/>
            <a:ext cx="2581156" cy="40011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Inizio della sequenza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9" name="Text Box 124"/>
          <p:cNvSpPr txBox="1">
            <a:spLocks noChangeArrowheads="1"/>
          </p:cNvSpPr>
          <p:nvPr/>
        </p:nvSpPr>
        <p:spPr bwMode="auto">
          <a:xfrm>
            <a:off x="5399584" y="2786058"/>
            <a:ext cx="3223959" cy="40011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Acquisizione dei due valori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0" name="Text Box 125"/>
          <p:cNvSpPr txBox="1">
            <a:spLocks noChangeArrowheads="1"/>
          </p:cNvSpPr>
          <p:nvPr/>
        </p:nvSpPr>
        <p:spPr bwMode="auto">
          <a:xfrm>
            <a:off x="1283061" y="3138488"/>
            <a:ext cx="2621230" cy="40011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Confronto </a:t>
            </a:r>
            <a:r>
              <a:rPr lang="it-IT" sz="2000" dirty="0" smtClean="0">
                <a:solidFill>
                  <a:schemeClr val="bg1"/>
                </a:solidFill>
              </a:rPr>
              <a:t>i due </a:t>
            </a:r>
            <a:r>
              <a:rPr lang="it-IT" sz="2000" dirty="0">
                <a:solidFill>
                  <a:schemeClr val="bg1"/>
                </a:solidFill>
              </a:rPr>
              <a:t>valori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2" name="Text Box 126"/>
          <p:cNvSpPr txBox="1">
            <a:spLocks noChangeArrowheads="1"/>
          </p:cNvSpPr>
          <p:nvPr/>
        </p:nvSpPr>
        <p:spPr bwMode="auto">
          <a:xfrm>
            <a:off x="1256180" y="4657563"/>
            <a:ext cx="2928958" cy="1015663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Se il primo risulta maggiore del secondo il massimo è il primo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4" name="Text Box 127"/>
          <p:cNvSpPr txBox="1">
            <a:spLocks noChangeArrowheads="1"/>
          </p:cNvSpPr>
          <p:nvPr/>
        </p:nvSpPr>
        <p:spPr bwMode="auto">
          <a:xfrm>
            <a:off x="5756774" y="4500570"/>
            <a:ext cx="2536272" cy="707886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Altrimenti </a:t>
            </a:r>
            <a:r>
              <a:rPr lang="it-IT" sz="2000">
                <a:solidFill>
                  <a:schemeClr val="bg1"/>
                </a:solidFill>
              </a:rPr>
              <a:t>il </a:t>
            </a:r>
            <a:r>
              <a:rPr lang="it-IT" sz="2000" smtClean="0">
                <a:solidFill>
                  <a:schemeClr val="bg1"/>
                </a:solidFill>
              </a:rPr>
              <a:t>massimo</a:t>
            </a:r>
          </a:p>
          <a:p>
            <a:r>
              <a:rPr lang="it-IT" sz="2000" smtClean="0">
                <a:solidFill>
                  <a:schemeClr val="bg1"/>
                </a:solidFill>
              </a:rPr>
              <a:t>è </a:t>
            </a:r>
            <a:r>
              <a:rPr lang="it-IT" sz="2000" dirty="0">
                <a:solidFill>
                  <a:schemeClr val="bg1"/>
                </a:solidFill>
              </a:rPr>
              <a:t>il secondo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5" name="Text Box 128"/>
          <p:cNvSpPr txBox="1">
            <a:spLocks noChangeArrowheads="1"/>
          </p:cNvSpPr>
          <p:nvPr/>
        </p:nvSpPr>
        <p:spPr bwMode="auto">
          <a:xfrm>
            <a:off x="5142404" y="5715000"/>
            <a:ext cx="2894190" cy="40011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Termine</a:t>
            </a:r>
            <a:r>
              <a:rPr lang="it-IT" sz="2000" dirty="0">
                <a:solidFill>
                  <a:schemeClr val="bg1"/>
                </a:solidFill>
              </a:rPr>
              <a:t> della sequenza</a:t>
            </a:r>
            <a:endParaRPr lang="en-GB" sz="2000" dirty="0">
              <a:solidFill>
                <a:schemeClr val="bg1"/>
              </a:solidFill>
            </a:endParaRPr>
          </a:p>
        </p:txBody>
      </p:sp>
      <p:grpSp>
        <p:nvGrpSpPr>
          <p:cNvPr id="35" name="Gruppo 34"/>
          <p:cNvGrpSpPr/>
          <p:nvPr/>
        </p:nvGrpSpPr>
        <p:grpSpPr>
          <a:xfrm>
            <a:off x="2931019" y="3595688"/>
            <a:ext cx="1177926" cy="598487"/>
            <a:chOff x="2931019" y="3595688"/>
            <a:chExt cx="1177926" cy="598487"/>
          </a:xfrm>
        </p:grpSpPr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625692" y="3595688"/>
              <a:ext cx="362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000" b="1"/>
                <a:t>si</a:t>
              </a:r>
              <a:endParaRPr lang="en-GB" sz="2000" b="1"/>
            </a:p>
          </p:txBody>
        </p:sp>
        <p:grpSp>
          <p:nvGrpSpPr>
            <p:cNvPr id="26" name="Group 154"/>
            <p:cNvGrpSpPr>
              <a:grpSpLocks/>
            </p:cNvGrpSpPr>
            <p:nvPr/>
          </p:nvGrpSpPr>
          <p:grpSpPr bwMode="auto">
            <a:xfrm>
              <a:off x="2931019" y="3735388"/>
              <a:ext cx="1177926" cy="458787"/>
              <a:chOff x="1775" y="2353"/>
              <a:chExt cx="742" cy="289"/>
            </a:xfrm>
          </p:grpSpPr>
          <p:cxnSp>
            <p:nvCxnSpPr>
              <p:cNvPr id="27" name="AutoShape 25"/>
              <p:cNvCxnSpPr>
                <a:cxnSpLocks noChangeShapeType="1"/>
                <a:stCxn id="11" idx="1"/>
                <a:endCxn id="28" idx="1"/>
              </p:cNvCxnSpPr>
              <p:nvPr/>
            </p:nvCxnSpPr>
            <p:spPr bwMode="auto">
              <a:xfrm rot="10800000" flipV="1">
                <a:off x="2094" y="2496"/>
                <a:ext cx="423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28" name="AutoShape 139"/>
              <p:cNvSpPr>
                <a:spLocks noChangeArrowheads="1"/>
              </p:cNvSpPr>
              <p:nvPr/>
            </p:nvSpPr>
            <p:spPr bwMode="auto">
              <a:xfrm flipH="1">
                <a:off x="1775" y="2353"/>
                <a:ext cx="319" cy="289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it-IT" sz="1800" b="1"/>
                  <a:t>N1</a:t>
                </a:r>
                <a:endParaRPr lang="en-GB" sz="1800" b="1"/>
              </a:p>
            </p:txBody>
          </p:sp>
        </p:grpSp>
      </p:grpSp>
      <p:grpSp>
        <p:nvGrpSpPr>
          <p:cNvPr id="36" name="Gruppo 35"/>
          <p:cNvGrpSpPr/>
          <p:nvPr/>
        </p:nvGrpSpPr>
        <p:grpSpPr>
          <a:xfrm>
            <a:off x="5508862" y="3595688"/>
            <a:ext cx="1141183" cy="600075"/>
            <a:chOff x="5508862" y="3595688"/>
            <a:chExt cx="1141183" cy="600075"/>
          </a:xfrm>
        </p:grpSpPr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5508862" y="3595688"/>
              <a:ext cx="48603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it-IT" sz="2000" b="1"/>
                <a:t>no</a:t>
              </a:r>
              <a:endParaRPr lang="en-GB" sz="2000" b="1"/>
            </a:p>
          </p:txBody>
        </p:sp>
        <p:grpSp>
          <p:nvGrpSpPr>
            <p:cNvPr id="29" name="Group 155"/>
            <p:cNvGrpSpPr>
              <a:grpSpLocks/>
            </p:cNvGrpSpPr>
            <p:nvPr/>
          </p:nvGrpSpPr>
          <p:grpSpPr bwMode="auto">
            <a:xfrm>
              <a:off x="5643570" y="3736975"/>
              <a:ext cx="1006475" cy="458788"/>
              <a:chOff x="3525" y="2354"/>
              <a:chExt cx="634" cy="289"/>
            </a:xfrm>
          </p:grpSpPr>
          <p:cxnSp>
            <p:nvCxnSpPr>
              <p:cNvPr id="30" name="AutoShape 26"/>
              <p:cNvCxnSpPr>
                <a:cxnSpLocks noChangeShapeType="1"/>
                <a:stCxn id="11" idx="3"/>
                <a:endCxn id="31" idx="3"/>
              </p:cNvCxnSpPr>
              <p:nvPr/>
            </p:nvCxnSpPr>
            <p:spPr bwMode="auto">
              <a:xfrm>
                <a:off x="3525" y="2496"/>
                <a:ext cx="315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31" name="AutoShape 153"/>
              <p:cNvSpPr>
                <a:spLocks noChangeArrowheads="1"/>
              </p:cNvSpPr>
              <p:nvPr/>
            </p:nvSpPr>
            <p:spPr bwMode="auto">
              <a:xfrm flipH="1">
                <a:off x="3840" y="2354"/>
                <a:ext cx="319" cy="289"/>
              </a:xfrm>
              <a:prstGeom prst="flowChartPunchedCard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it-IT" sz="1800" b="1"/>
                  <a:t>N2</a:t>
                </a:r>
                <a:endParaRPr lang="en-GB" sz="1800" b="1"/>
              </a:p>
            </p:txBody>
          </p:sp>
        </p:grpSp>
      </p:grpSp>
      <p:grpSp>
        <p:nvGrpSpPr>
          <p:cNvPr id="32" name="Group 161"/>
          <p:cNvGrpSpPr>
            <a:grpSpLocks/>
          </p:cNvGrpSpPr>
          <p:nvPr/>
        </p:nvGrpSpPr>
        <p:grpSpPr bwMode="auto">
          <a:xfrm>
            <a:off x="1071028" y="903276"/>
            <a:ext cx="8144442" cy="954088"/>
            <a:chOff x="196" y="696"/>
            <a:chExt cx="4940" cy="601"/>
          </a:xfrm>
        </p:grpSpPr>
        <p:sp>
          <p:nvSpPr>
            <p:cNvPr id="33" name="Text Box 122"/>
            <p:cNvSpPr txBox="1">
              <a:spLocks noChangeArrowheads="1"/>
            </p:cNvSpPr>
            <p:nvPr/>
          </p:nvSpPr>
          <p:spPr bwMode="auto">
            <a:xfrm>
              <a:off x="672" y="696"/>
              <a:ext cx="4464" cy="60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2800" b="1">
                  <a:solidFill>
                    <a:srgbClr val="FF0000"/>
                  </a:solidFill>
                </a:rPr>
                <a:t>Come </a:t>
              </a:r>
              <a:r>
                <a:rPr lang="it-IT" sz="2800" b="1" smtClean="0">
                  <a:solidFill>
                    <a:srgbClr val="FF0000"/>
                  </a:solidFill>
                </a:rPr>
                <a:t>calcolare </a:t>
              </a:r>
              <a:r>
                <a:rPr lang="it-IT" sz="2800" b="1">
                  <a:solidFill>
                    <a:srgbClr val="FF0000"/>
                  </a:solidFill>
                </a:rPr>
                <a:t>il massimo tra due valori?</a:t>
              </a:r>
            </a:p>
          </p:txBody>
        </p:sp>
        <p:pic>
          <p:nvPicPr>
            <p:cNvPr id="34" name="Picture 160" descr="C:\Documents and Settings\Gaibisso\Desktop\domanda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6" y="771"/>
              <a:ext cx="477" cy="4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8" grpId="0" animBg="1" autoUpdateAnimBg="0"/>
      <p:bldP spid="19" grpId="0" animBg="1" autoUpdateAnimBg="0"/>
      <p:bldP spid="20" grpId="0" animBg="1" autoUpdateAnimBg="0"/>
      <p:bldP spid="22" grpId="0" animBg="1"/>
      <p:bldP spid="24" grpId="0" animBg="1"/>
      <p:bldP spid="2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6918</TotalTime>
  <Words>427</Words>
  <Application>Microsoft Office PowerPoint</Application>
  <PresentationFormat>Presentazione su schermo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Gill Sans MT</vt:lpstr>
      <vt:lpstr>Monotype Corsiva</vt:lpstr>
      <vt:lpstr>Tahoma</vt:lpstr>
      <vt:lpstr>Wingdings</vt:lpstr>
      <vt:lpstr>Wingdings 2</vt:lpstr>
      <vt:lpstr>Solstizio</vt:lpstr>
      <vt:lpstr>Programmazione e Laboratorio di Programmazione</vt:lpstr>
      <vt:lpstr>Programmare ….</vt:lpstr>
      <vt:lpstr>Informazione …</vt:lpstr>
      <vt:lpstr>Risolvere un problema …</vt:lpstr>
      <vt:lpstr>Dato …</vt:lpstr>
      <vt:lpstr>Contenuto implicito e esplicito …</vt:lpstr>
      <vt:lpstr>Codifica …</vt:lpstr>
      <vt:lpstr>Nozione intuitiva di algoritmo</vt:lpstr>
      <vt:lpstr>Nozione intuitiva di algoritmo</vt:lpstr>
      <vt:lpstr>Ma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703</cp:revision>
  <dcterms:created xsi:type="dcterms:W3CDTF">2007-12-10T14:15:35Z</dcterms:created>
  <dcterms:modified xsi:type="dcterms:W3CDTF">2017-10-08T14:40:16Z</dcterms:modified>
</cp:coreProperties>
</file>