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handoutMasterIdLst>
    <p:handoutMasterId r:id="rId7"/>
  </p:handoutMasterIdLst>
  <p:sldIdLst>
    <p:sldId id="256" r:id="rId2"/>
    <p:sldId id="390" r:id="rId3"/>
    <p:sldId id="391" r:id="rId4"/>
    <p:sldId id="392" r:id="rId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07</a:t>
            </a:r>
          </a:p>
          <a:p>
            <a:r>
              <a:rPr lang="it-IT" dirty="0" smtClean="0"/>
              <a:t>L’aritmetica dei puntatori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1782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L’aritmetica dei puntatori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1578" y="1172518"/>
            <a:ext cx="5715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+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1538" y="3701406"/>
            <a:ext cx="4774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-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19200" y="1949450"/>
            <a:ext cx="7391400" cy="14938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+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19200" y="4405313"/>
            <a:ext cx="7391400" cy="14779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-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 b="1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build="p" animBg="1" autoUpdateAnimBg="0"/>
      <p:bldP spid="9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80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>
                <a:solidFill>
                  <a:srgbClr val="3333FF"/>
                </a:solidFill>
              </a:rPr>
              <a:t>2847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566"/>
                  <a:ext cx="307" cy="29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400" b="1" dirty="0">
                      <a:solidFill>
                        <a:srgbClr val="3333FF"/>
                      </a:solidFill>
                    </a:rPr>
                    <a:t>3</a:t>
                  </a:r>
                  <a:endParaRPr lang="it-IT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 smtClean="0">
                <a:solidFill>
                  <a:srgbClr val="3333FF"/>
                </a:solidFill>
              </a:rPr>
              <a:t>2843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33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10659</TotalTime>
  <Words>191</Words>
  <Application>Microsoft Office PowerPoint</Application>
  <PresentationFormat>Presentazione su schermo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Gill Sans MT</vt:lpstr>
      <vt:lpstr>Monotype Sorts</vt:lpstr>
      <vt:lpstr>Tahoma</vt:lpstr>
      <vt:lpstr>Wingdings</vt:lpstr>
      <vt:lpstr>Wingdings 2</vt:lpstr>
      <vt:lpstr>Solstizio</vt:lpstr>
      <vt:lpstr>Programmazione e Laboratorio di Programmazione</vt:lpstr>
      <vt:lpstr>Aritmetica dei puntatori </vt:lpstr>
      <vt:lpstr>Aritmetica dei puntatori</vt:lpstr>
      <vt:lpstr>Aritmetica dei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976</cp:revision>
  <dcterms:created xsi:type="dcterms:W3CDTF">2007-12-10T14:15:35Z</dcterms:created>
  <dcterms:modified xsi:type="dcterms:W3CDTF">2019-04-01T14:39:37Z</dcterms:modified>
</cp:coreProperties>
</file>