
<file path=[Content_Types].xml><?xml version="1.0" encoding="utf-8"?>
<Types xmlns="http://schemas.openxmlformats.org/package/2006/content-types">
  <Default Extension="xml" ContentType="application/xml"/>
  <Default Extension="wav" ContentType="audio/wav"/>
  <Default Extension="jpeg" ContentType="image/jpe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80" r:id="rId1"/>
  </p:sldMasterIdLst>
  <p:notesMasterIdLst>
    <p:notesMasterId r:id="rId10"/>
  </p:notesMasterIdLst>
  <p:handoutMasterIdLst>
    <p:handoutMasterId r:id="rId11"/>
  </p:handoutMasterIdLst>
  <p:sldIdLst>
    <p:sldId id="256" r:id="rId2"/>
    <p:sldId id="356" r:id="rId3"/>
    <p:sldId id="369" r:id="rId4"/>
    <p:sldId id="370" r:id="rId5"/>
    <p:sldId id="392" r:id="rId6"/>
    <p:sldId id="393" r:id="rId7"/>
    <p:sldId id="394" r:id="rId8"/>
    <p:sldId id="395" r:id="rId9"/>
  </p:sldIdLst>
  <p:sldSz cx="9144000" cy="6858000" type="screen4x3"/>
  <p:notesSz cx="7099300" cy="10234613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showAnimation="0" useTimings="0">
    <p:present/>
    <p:sldAll/>
    <p:penClr>
      <a:srgbClr val="FF0000"/>
    </p:penClr>
    <p:extLst>
      <p:ext uri="{EC167BDD-8182-4AB7-AECC-EB403E3ABB37}">
        <p14:laserClr xmlns:p14="http://schemas.microsoft.com/office/powerpoint/2010/main">
          <a:srgbClr val="00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33FF"/>
    <a:srgbClr val="808000"/>
    <a:srgbClr val="66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ile medio 2 - Color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781" autoAdjust="0"/>
    <p:restoredTop sz="95196" autoAdjust="0"/>
  </p:normalViewPr>
  <p:slideViewPr>
    <p:cSldViewPr>
      <p:cViewPr varScale="1">
        <p:scale>
          <a:sx n="91" d="100"/>
          <a:sy n="91" d="100"/>
        </p:scale>
        <p:origin x="792" y="18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8179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sz="quarter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AEC7D26F-F95F-4CDF-AF37-9C70E0BF20C3}" type="datetimeFigureOut">
              <a:rPr lang="it-IT" smtClean="0"/>
              <a:pPr/>
              <a:t>08/01/18</a:t>
            </a:fld>
            <a:endParaRPr lang="it-IT" dirty="0"/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2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3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646983E4-038C-4290-ACD0-0271321E208F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126054232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2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4021296" y="0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/>
          <a:lstStyle>
            <a:lvl1pPr algn="r">
              <a:defRPr sz="1100"/>
            </a:lvl1pPr>
          </a:lstStyle>
          <a:p>
            <a:fld id="{5D5A25CE-394F-4941-9863-5CC500328B23}" type="datetimeFigureOut">
              <a:rPr lang="it-IT" smtClean="0"/>
              <a:pPr/>
              <a:t>08/01/18</a:t>
            </a:fld>
            <a:endParaRPr lang="it-IT" dirty="0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990600" y="766763"/>
            <a:ext cx="5118100" cy="3838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4750" tIns="47374" rIns="94750" bIns="47374" rtlCol="0" anchor="ctr"/>
          <a:lstStyle/>
          <a:p>
            <a:endParaRPr lang="it-IT" dirty="0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709930" y="4861442"/>
            <a:ext cx="5679440" cy="4605576"/>
          </a:xfrm>
          <a:prstGeom prst="rect">
            <a:avLst/>
          </a:prstGeom>
        </p:spPr>
        <p:txBody>
          <a:bodyPr vert="horz" lIns="94750" tIns="47374" rIns="94750" bIns="47374" rtlCol="0">
            <a:normAutofit/>
          </a:bodyPr>
          <a:lstStyle/>
          <a:p>
            <a:pPr lvl="0"/>
            <a:r>
              <a:rPr lang="it-IT" smtClean="0"/>
              <a:t>Fare clic per modificare stili del testo dello schema</a:t>
            </a:r>
          </a:p>
          <a:p>
            <a:pPr lvl="1"/>
            <a:r>
              <a:rPr lang="it-IT" smtClean="0"/>
              <a:t>Secondo livello</a:t>
            </a:r>
          </a:p>
          <a:p>
            <a:pPr lvl="2"/>
            <a:r>
              <a:rPr lang="it-IT" smtClean="0"/>
              <a:t>Terzo livello</a:t>
            </a:r>
          </a:p>
          <a:p>
            <a:pPr lvl="3"/>
            <a:r>
              <a:rPr lang="it-IT" smtClean="0"/>
              <a:t>Quarto livello</a:t>
            </a:r>
          </a:p>
          <a:p>
            <a:pPr lvl="4"/>
            <a:r>
              <a:rPr lang="it-IT" smtClean="0"/>
              <a:t>Quinto livello</a:t>
            </a:r>
            <a:endParaRPr lang="it-IT"/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2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l">
              <a:defRPr sz="1100"/>
            </a:lvl1pPr>
          </a:lstStyle>
          <a:p>
            <a:endParaRPr lang="it-IT" dirty="0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4021296" y="9721107"/>
            <a:ext cx="3076363" cy="511732"/>
          </a:xfrm>
          <a:prstGeom prst="rect">
            <a:avLst/>
          </a:prstGeom>
        </p:spPr>
        <p:txBody>
          <a:bodyPr vert="horz" lIns="94750" tIns="47374" rIns="94750" bIns="47374" rtlCol="0" anchor="b"/>
          <a:lstStyle>
            <a:lvl1pPr algn="r">
              <a:defRPr sz="1100"/>
            </a:lvl1pPr>
          </a:lstStyle>
          <a:p>
            <a:fld id="{99B69191-39CA-4C7E-A48C-62D4EABD76DB}" type="slidenum">
              <a:rPr lang="it-IT" smtClean="0"/>
              <a:pPr/>
              <a:t>‹n.›</a:t>
            </a:fld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7478938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Prima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" name="Titolo 13"/>
          <p:cNvSpPr>
            <a:spLocks noGrp="1"/>
          </p:cNvSpPr>
          <p:nvPr>
            <p:ph type="ctrTitle"/>
          </p:nvPr>
        </p:nvSpPr>
        <p:spPr>
          <a:xfrm>
            <a:off x="1285852" y="-5672"/>
            <a:ext cx="7406640" cy="1077218"/>
          </a:xfrm>
        </p:spPr>
        <p:txBody>
          <a:bodyPr anchor="b"/>
          <a:lstStyle>
            <a:lvl1pPr algn="ctr">
              <a:defRPr b="1"/>
            </a:lvl1pPr>
            <a:extLst/>
          </a:lstStyle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22" name="Sottotitolo 21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1892826"/>
          </a:xfrm>
        </p:spPr>
        <p:txBody>
          <a:bodyPr tIns="0"/>
          <a:lstStyle>
            <a:lvl1pPr marL="0" indent="0" algn="ctr">
              <a:buNone/>
              <a:defRPr sz="4000" b="1">
                <a:solidFill>
                  <a:srgbClr val="FF0000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it-IT" dirty="0" smtClean="0"/>
              <a:t>Fare clic per modificare lo stile del sottotitolo dello schema</a:t>
            </a:r>
            <a:endParaRPr kumimoji="0" lang="en-US" dirty="0"/>
          </a:p>
        </p:txBody>
      </p:sp>
      <p:sp>
        <p:nvSpPr>
          <p:cNvPr id="20" name="Segnaposto piè di pagina 19"/>
          <p:cNvSpPr>
            <a:spLocks noGrp="1"/>
          </p:cNvSpPr>
          <p:nvPr>
            <p:ph type="ftr" sz="quarter" idx="11"/>
          </p:nvPr>
        </p:nvSpPr>
        <p:spPr>
          <a:xfrm>
            <a:off x="3214678" y="6305550"/>
            <a:ext cx="4714908" cy="476250"/>
          </a:xfrm>
        </p:spPr>
        <p:txBody>
          <a:bodyPr/>
          <a:lstStyle>
            <a:lvl1pPr algn="r">
              <a:defRPr/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10" name="Segnaposto numero diapositiva 9"/>
          <p:cNvSpPr>
            <a:spLocks noGrp="1"/>
          </p:cNvSpPr>
          <p:nvPr>
            <p:ph type="sldNum" sz="quarter" idx="12"/>
          </p:nvPr>
        </p:nvSpPr>
        <p:spPr>
          <a:xfrm>
            <a:off x="8036536" y="6301458"/>
            <a:ext cx="998386" cy="476250"/>
          </a:xfrm>
        </p:spPr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8" name="Ovale 7"/>
          <p:cNvSpPr/>
          <p:nvPr/>
        </p:nvSpPr>
        <p:spPr>
          <a:xfrm>
            <a:off x="921433" y="1413802"/>
            <a:ext cx="210312" cy="210312"/>
          </a:xfrm>
          <a:prstGeom prst="ellipse">
            <a:avLst/>
          </a:prstGeom>
          <a:gradFill rotWithShape="1">
            <a:gsLst>
              <a:gs pos="0">
                <a:schemeClr val="accent1">
                  <a:tint val="20000"/>
                  <a:satMod val="450000"/>
                  <a:alpha val="95000"/>
                </a:schemeClr>
              </a:gs>
              <a:gs pos="50000">
                <a:schemeClr val="accent1">
                  <a:tint val="38000"/>
                  <a:satMod val="250000"/>
                  <a:alpha val="90000"/>
                </a:schemeClr>
              </a:gs>
              <a:gs pos="95000">
                <a:schemeClr val="accent1">
                  <a:tint val="75000"/>
                  <a:satMod val="255000"/>
                  <a:alpha val="88000"/>
                </a:schemeClr>
              </a:gs>
              <a:gs pos="100000">
                <a:schemeClr val="accent1">
                  <a:tint val="100000"/>
                  <a:shade val="90000"/>
                  <a:satMod val="255000"/>
                  <a:alpha val="85000"/>
                </a:schemeClr>
              </a:gs>
            </a:gsLst>
            <a:path path="circle">
              <a:fillToRect l="25000" t="12500" r="75000" b="87500"/>
            </a:path>
          </a:gradFill>
          <a:ln w="2000" cap="rnd" cmpd="sng" algn="ctr">
            <a:solidFill>
              <a:schemeClr val="accent1">
                <a:shade val="90000"/>
                <a:satMod val="110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9" name="Ovale 8"/>
          <p:cNvSpPr/>
          <p:nvPr/>
        </p:nvSpPr>
        <p:spPr>
          <a:xfrm>
            <a:off x="1157176" y="1345016"/>
            <a:ext cx="64008" cy="64008"/>
          </a:xfrm>
          <a:prstGeom prst="ellipse">
            <a:avLst/>
          </a:prstGeom>
          <a:noFill/>
          <a:ln w="12700" cap="rnd" cmpd="sng" algn="ctr">
            <a:solidFill>
              <a:schemeClr val="accent1">
                <a:shade val="75000"/>
                <a:alpha val="60000"/>
              </a:schemeClr>
            </a:solidFill>
            <a:prstDash val="solid"/>
          </a:ln>
          <a:effectLst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17324" y="1002084"/>
            <a:ext cx="7283766" cy="1754326"/>
          </a:xfrm>
        </p:spPr>
        <p:txBody>
          <a:bodyPr/>
          <a:lstStyle>
            <a:lvl1pPr marL="265113" indent="-265113">
              <a:spcBef>
                <a:spcPts val="1200"/>
              </a:spcBef>
              <a:buClrTx/>
              <a:buFont typeface="Arial" pitchFamily="34" charset="0"/>
              <a:buChar char="•"/>
              <a:defRPr sz="2800"/>
            </a:lvl1pPr>
            <a:lvl2pPr marL="541338" indent="-274638">
              <a:buClrTx/>
              <a:buFont typeface="Wingdings" pitchFamily="2" charset="2"/>
              <a:buChar char="§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dirty="0" smtClean="0"/>
              <a:t>Secondo livello</a:t>
            </a:r>
          </a:p>
          <a:p>
            <a:pPr lvl="2" eaLnBrk="1" latinLnBrk="0" hangingPunct="1"/>
            <a:r>
              <a:rPr lang="it-IT" smtClean="0"/>
              <a:t>Terzo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>
          <a:xfrm>
            <a:off x="3143240" y="6305550"/>
            <a:ext cx="4840028" cy="476250"/>
          </a:xfrm>
        </p:spPr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Imparerem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253003"/>
            <a:ext cx="7498080" cy="500066"/>
          </a:xfrm>
        </p:spPr>
        <p:txBody>
          <a:bodyPr/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3" name="Segnaposto contenuto 2"/>
          <p:cNvSpPr>
            <a:spLocks noGrp="1"/>
          </p:cNvSpPr>
          <p:nvPr>
            <p:ph idx="1"/>
          </p:nvPr>
        </p:nvSpPr>
        <p:spPr>
          <a:xfrm>
            <a:off x="1285852" y="1508785"/>
            <a:ext cx="7283766" cy="1277273"/>
          </a:xfrm>
        </p:spPr>
        <p:txBody>
          <a:bodyPr/>
          <a:lstStyle>
            <a:lvl1pPr marL="0" indent="0">
              <a:spcBef>
                <a:spcPts val="1200"/>
              </a:spcBef>
              <a:buClrTx/>
              <a:buFont typeface="Arial" pitchFamily="34" charset="0"/>
              <a:buNone/>
              <a:defRPr sz="2400" b="1"/>
            </a:lvl1pPr>
            <a:lvl2pPr marL="1074738" indent="-533400">
              <a:buClrTx/>
              <a:buFont typeface="Wingdings" pitchFamily="2" charset="2"/>
              <a:buChar char="v"/>
              <a:defRPr sz="2400"/>
            </a:lvl2pPr>
            <a:lvl3pPr marL="896938" indent="-355600">
              <a:buClrTx/>
              <a:buFont typeface="Wingdings" pitchFamily="2" charset="2"/>
              <a:buChar char="v"/>
              <a:defRPr sz="1800"/>
            </a:lvl3pPr>
            <a:lvl4pPr>
              <a:buClrTx/>
              <a:defRPr/>
            </a:lvl4pPr>
            <a:lvl5pPr>
              <a:buClrTx/>
              <a:defRPr sz="1800"/>
            </a:lvl5pPr>
            <a:extLst/>
          </a:lstStyle>
          <a:p>
            <a:pPr lvl="0" eaLnBrk="1" latinLnBrk="0" hangingPunct="1"/>
            <a:r>
              <a:rPr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lang="it-IT" smtClean="0"/>
              <a:t>Secondo livello</a:t>
            </a:r>
            <a:endParaRPr lang="it-IT" dirty="0" smtClean="0"/>
          </a:p>
        </p:txBody>
      </p:sp>
      <p:sp>
        <p:nvSpPr>
          <p:cNvPr id="5" name="Segnaposto piè di pagina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algn="r"/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6" name="Segnaposto numero diapositiva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 smtClean="0"/>
              <a:t>Fare clic per modificare lo stile del titolo</a:t>
            </a:r>
            <a:endParaRPr lang="it-IT"/>
          </a:p>
        </p:txBody>
      </p:sp>
      <p:sp>
        <p:nvSpPr>
          <p:cNvPr id="3" name="Segnaposto piè di pagina 2"/>
          <p:cNvSpPr>
            <a:spLocks noGrp="1"/>
          </p:cNvSpPr>
          <p:nvPr>
            <p:ph type="ftr" sz="quarter" idx="10"/>
          </p:nvPr>
        </p:nvSpPr>
        <p:spPr>
          <a:xfrm>
            <a:off x="3428992" y="6305550"/>
            <a:ext cx="4554276" cy="476250"/>
          </a:xfrm>
        </p:spPr>
        <p:txBody>
          <a:bodyPr/>
          <a:lstStyle/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theme" Target="../theme/theme1.xml"/><Relationship Id="rId6" Type="http://schemas.openxmlformats.org/officeDocument/2006/relationships/audio" Target="../media/audio1.wav"/><Relationship Id="rId7" Type="http://schemas.openxmlformats.org/officeDocument/2006/relationships/audio" Target="../media/audio2.wav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orta 6"/>
          <p:cNvSpPr/>
          <p:nvPr/>
        </p:nvSpPr>
        <p:spPr>
          <a:xfrm>
            <a:off x="-815927" y="-815922"/>
            <a:ext cx="1638887" cy="1638887"/>
          </a:xfrm>
          <a:prstGeom prst="pie">
            <a:avLst>
              <a:gd name="adj1" fmla="val 0"/>
              <a:gd name="adj2" fmla="val 5402120"/>
            </a:avLst>
          </a:prstGeom>
          <a:solidFill>
            <a:schemeClr val="bg2">
              <a:tint val="18000"/>
              <a:satMod val="220000"/>
              <a:alpha val="33000"/>
            </a:schemeClr>
          </a:solidFill>
          <a:ln w="3175" cap="rnd" cmpd="sng" algn="ctr">
            <a:solidFill>
              <a:schemeClr val="bg2">
                <a:shade val="70000"/>
                <a:satMod val="200000"/>
                <a:alpha val="100000"/>
              </a:schemeClr>
            </a:solidFill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Ovale 7"/>
          <p:cNvSpPr/>
          <p:nvPr/>
        </p:nvSpPr>
        <p:spPr>
          <a:xfrm>
            <a:off x="168816" y="21102"/>
            <a:ext cx="1702191" cy="1702191"/>
          </a:xfrm>
          <a:prstGeom prst="ellipse">
            <a:avLst/>
          </a:prstGeom>
          <a:noFill/>
          <a:ln w="27305" cap="rnd" cmpd="sng" algn="ctr">
            <a:solidFill>
              <a:schemeClr val="bg2">
                <a:tint val="45000"/>
                <a:satMod val="325000"/>
                <a:alpha val="100000"/>
              </a:schemeClr>
            </a:solidFill>
            <a:prstDash val="solid"/>
          </a:ln>
          <a:effectLst>
            <a:outerShdw blurRad="25400" dist="25400" dir="5400000" algn="tl" rotWithShape="0">
              <a:schemeClr val="bg2">
                <a:shade val="50000"/>
                <a:satMod val="150000"/>
                <a:alpha val="8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Anello 10"/>
          <p:cNvSpPr/>
          <p:nvPr/>
        </p:nvSpPr>
        <p:spPr>
          <a:xfrm rot="2315675">
            <a:off x="182881" y="1055077"/>
            <a:ext cx="1125717" cy="1102624"/>
          </a:xfrm>
          <a:prstGeom prst="donut">
            <a:avLst>
              <a:gd name="adj" fmla="val 11833"/>
            </a:avLst>
          </a:prstGeom>
          <a:gradFill rotWithShape="1">
            <a:gsLst>
              <a:gs pos="0">
                <a:schemeClr val="bg2">
                  <a:tint val="10000"/>
                  <a:shade val="99000"/>
                  <a:satMod val="355000"/>
                  <a:alpha val="70000"/>
                </a:schemeClr>
              </a:gs>
              <a:gs pos="70000">
                <a:schemeClr val="bg2">
                  <a:tint val="6000"/>
                  <a:shade val="100000"/>
                  <a:satMod val="400000"/>
                  <a:alpha val="55000"/>
                </a:schemeClr>
              </a:gs>
              <a:gs pos="100000">
                <a:schemeClr val="bg2">
                  <a:tint val="100000"/>
                  <a:shade val="75000"/>
                  <a:satMod val="370000"/>
                  <a:alpha val="60000"/>
                </a:schemeClr>
              </a:gs>
            </a:gsLst>
            <a:path path="circle">
              <a:fillToRect l="-407500" t="-50000" r="507500" b="150000"/>
            </a:path>
          </a:gradFill>
          <a:ln w="7350" cap="rnd" cmpd="sng" algn="ctr">
            <a:solidFill>
              <a:schemeClr val="bg2">
                <a:shade val="60000"/>
                <a:satMod val="220000"/>
                <a:alpha val="100000"/>
              </a:schemeClr>
            </a:solidFill>
            <a:prstDash val="solid"/>
          </a:ln>
          <a:effectLst>
            <a:outerShdw blurRad="12700" dist="15000" dir="4500000" algn="tl" rotWithShape="0">
              <a:schemeClr val="bg2">
                <a:shade val="10000"/>
                <a:satMod val="200000"/>
                <a:alpha val="3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2" name="Rettangolo 11"/>
          <p:cNvSpPr/>
          <p:nvPr/>
        </p:nvSpPr>
        <p:spPr>
          <a:xfrm>
            <a:off x="1012873" y="-54"/>
            <a:ext cx="8131127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5" name="Segnaposto titolo 4"/>
          <p:cNvSpPr>
            <a:spLocks noGrp="1"/>
          </p:cNvSpPr>
          <p:nvPr>
            <p:ph type="title"/>
          </p:nvPr>
        </p:nvSpPr>
        <p:spPr>
          <a:xfrm>
            <a:off x="1214414" y="-106509"/>
            <a:ext cx="7498080" cy="1200329"/>
          </a:xfrm>
          <a:prstGeom prst="rect">
            <a:avLst/>
          </a:prstGeom>
        </p:spPr>
        <p:txBody>
          <a:bodyPr anchor="ctr">
            <a:spAutoFit/>
          </a:bodyPr>
          <a:lstStyle/>
          <a:p>
            <a:r>
              <a:rPr kumimoji="0" lang="it-IT" dirty="0" smtClean="0"/>
              <a:t>Fare clic per modificare lo stile del titolo</a:t>
            </a:r>
            <a:endParaRPr kumimoji="0" lang="en-US" dirty="0"/>
          </a:p>
        </p:txBody>
      </p:sp>
      <p:sp>
        <p:nvSpPr>
          <p:cNvPr id="9" name="Segnaposto testo 8"/>
          <p:cNvSpPr>
            <a:spLocks noGrp="1"/>
          </p:cNvSpPr>
          <p:nvPr>
            <p:ph type="body" idx="1"/>
          </p:nvPr>
        </p:nvSpPr>
        <p:spPr>
          <a:xfrm>
            <a:off x="1214414" y="1000108"/>
            <a:ext cx="7498080" cy="1785104"/>
          </a:xfrm>
          <a:prstGeom prst="rect">
            <a:avLst/>
          </a:prstGeom>
        </p:spPr>
        <p:txBody>
          <a:bodyPr>
            <a:spAutoFit/>
          </a:bodyPr>
          <a:lstStyle/>
          <a:p>
            <a:pPr lvl="0" eaLnBrk="1" latinLnBrk="0" hangingPunct="1"/>
            <a:r>
              <a:rPr kumimoji="0" lang="it-IT" dirty="0" smtClean="0"/>
              <a:t>Fare clic per modificare stili del testo dello schema</a:t>
            </a:r>
          </a:p>
          <a:p>
            <a:pPr lvl="1" eaLnBrk="1" latinLnBrk="0" hangingPunct="1"/>
            <a:r>
              <a:rPr kumimoji="0" lang="it-IT" dirty="0" smtClean="0"/>
              <a:t>Secondo livello</a:t>
            </a:r>
          </a:p>
          <a:p>
            <a:pPr lvl="2" eaLnBrk="1" latinLnBrk="0" hangingPunct="1"/>
            <a:r>
              <a:rPr kumimoji="0" lang="it-IT" smtClean="0"/>
              <a:t>Terzo livello</a:t>
            </a:r>
            <a:endParaRPr kumimoji="0" lang="it-IT" dirty="0" smtClean="0"/>
          </a:p>
        </p:txBody>
      </p:sp>
      <p:sp>
        <p:nvSpPr>
          <p:cNvPr id="10" name="Segnaposto piè di pagina 9"/>
          <p:cNvSpPr>
            <a:spLocks noGrp="1"/>
          </p:cNvSpPr>
          <p:nvPr>
            <p:ph type="ftr" sz="quarter" idx="3"/>
          </p:nvPr>
        </p:nvSpPr>
        <p:spPr>
          <a:xfrm>
            <a:off x="3857620" y="6305550"/>
            <a:ext cx="4125648" cy="476250"/>
          </a:xfrm>
          <a:prstGeom prst="rect">
            <a:avLst/>
          </a:prstGeom>
        </p:spPr>
        <p:txBody>
          <a:bodyPr anchor="b"/>
          <a:lstStyle>
            <a:lvl1pPr algn="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r>
              <a:rPr lang="it-IT" smtClean="0"/>
              <a:t>Programmazione di Calcolatori: Ingresso/Uscita</a:t>
            </a:r>
            <a:endParaRPr lang="it-IT" dirty="0"/>
          </a:p>
        </p:txBody>
      </p:sp>
      <p:sp>
        <p:nvSpPr>
          <p:cNvPr id="22" name="Segnaposto numero diapositiva 21"/>
          <p:cNvSpPr>
            <a:spLocks noGrp="1"/>
          </p:cNvSpPr>
          <p:nvPr>
            <p:ph type="sldNum" sz="quarter" idx="4"/>
          </p:nvPr>
        </p:nvSpPr>
        <p:spPr>
          <a:xfrm>
            <a:off x="8072462" y="6305550"/>
            <a:ext cx="998386" cy="476250"/>
          </a:xfrm>
          <a:prstGeom prst="rect">
            <a:avLst/>
          </a:prstGeom>
        </p:spPr>
        <p:txBody>
          <a:bodyPr anchor="b"/>
          <a:lstStyle>
            <a:lvl1pPr algn="ctr" eaLnBrk="1" latinLnBrk="0" hangingPunct="1">
              <a:defRPr kumimoji="0" sz="1200" baseline="0">
                <a:solidFill>
                  <a:schemeClr val="tx1"/>
                </a:solidFill>
                <a:effectLst/>
              </a:defRPr>
            </a:lvl1pPr>
            <a:extLst/>
          </a:lstStyle>
          <a:p>
            <a:fld id="{F7A210C6-83BB-4F1C-8E0B-1EB9C4021390}" type="slidenum">
              <a:rPr lang="it-IT" smtClean="0"/>
              <a:pPr/>
              <a:t>‹n.›</a:t>
            </a:fld>
            <a:endParaRPr lang="it-IT" dirty="0"/>
          </a:p>
        </p:txBody>
      </p:sp>
      <p:sp>
        <p:nvSpPr>
          <p:cNvPr id="15" name="Rettangolo 14"/>
          <p:cNvSpPr/>
          <p:nvPr/>
        </p:nvSpPr>
        <p:spPr bwMode="invGray">
          <a:xfrm>
            <a:off x="1014984" y="-54"/>
            <a:ext cx="73152" cy="6858054"/>
          </a:xfrm>
          <a:prstGeom prst="rect">
            <a:avLst/>
          </a:prstGeom>
          <a:solidFill>
            <a:schemeClr val="bg1"/>
          </a:solidFill>
          <a:ln w="25400" cap="rnd" cmpd="sng" algn="ctr">
            <a:noFill/>
            <a:prstDash val="solid"/>
          </a:ln>
          <a:effectLst>
            <a:outerShdw blurRad="38550" dist="38000" dir="10800000" algn="tl" rotWithShape="0">
              <a:schemeClr val="bg2">
                <a:shade val="20000"/>
                <a:satMod val="110000"/>
                <a:alpha val="25000"/>
              </a:schemeClr>
            </a:out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4" name="CasellaDiTesto 13"/>
          <p:cNvSpPr txBox="1"/>
          <p:nvPr/>
        </p:nvSpPr>
        <p:spPr>
          <a:xfrm>
            <a:off x="0" y="161488"/>
            <a:ext cx="1000100" cy="21544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800" b="1" baseline="0" dirty="0" smtClean="0"/>
              <a:t>C. </a:t>
            </a:r>
            <a:r>
              <a:rPr lang="it-IT" sz="800" b="1" baseline="0" dirty="0" err="1" smtClean="0"/>
              <a:t>Gaibisso</a:t>
            </a:r>
            <a:endParaRPr lang="it-IT" sz="800" b="1" baseline="0" dirty="0" smtClean="0"/>
          </a:p>
        </p:txBody>
      </p:sp>
      <p:sp>
        <p:nvSpPr>
          <p:cNvPr id="13" name="AutoShape 15">
            <a:hlinkClick r:id="" action="ppaction://hlinkshowjump?jump=nextslide"/>
          </p:cNvPr>
          <p:cNvSpPr>
            <a:spLocks noChangeArrowheads="1"/>
          </p:cNvSpPr>
          <p:nvPr/>
        </p:nvSpPr>
        <p:spPr bwMode="auto">
          <a:xfrm>
            <a:off x="8715404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  <p:sp>
        <p:nvSpPr>
          <p:cNvPr id="16" name="AutoShape 16">
            <a:hlinkClick r:id="" action="ppaction://hlinkshowjump?jump=previousslide"/>
          </p:cNvPr>
          <p:cNvSpPr>
            <a:spLocks noChangeArrowheads="1"/>
          </p:cNvSpPr>
          <p:nvPr/>
        </p:nvSpPr>
        <p:spPr bwMode="auto">
          <a:xfrm rot="10800000">
            <a:off x="8179412" y="6572272"/>
            <a:ext cx="228600" cy="150812"/>
          </a:xfrm>
          <a:prstGeom prst="rightArrow">
            <a:avLst>
              <a:gd name="adj1" fmla="val 50000"/>
              <a:gd name="adj2" fmla="val 37895"/>
            </a:avLst>
          </a:prstGeom>
          <a:solidFill>
            <a:schemeClr val="tx1"/>
          </a:solidFill>
          <a:ln w="12700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>
            <a:defPPr>
              <a:defRPr lang="en-US"/>
            </a:defPPr>
            <a:lvl1pPr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1pPr>
            <a:lvl2pPr marL="4572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2pPr>
            <a:lvl3pPr marL="9144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3pPr>
            <a:lvl4pPr marL="13716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4pPr>
            <a:lvl5pPr marL="1828800" algn="ctr" rtl="0" fontAlgn="base">
              <a:lnSpc>
                <a:spcPct val="125000"/>
              </a:lnSpc>
              <a:spcBef>
                <a:spcPct val="0"/>
              </a:spcBef>
              <a:spcAft>
                <a:spcPct val="0"/>
              </a:spcAft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kumimoji="1" b="1" kern="1200">
                <a:solidFill>
                  <a:schemeClr val="folHlink"/>
                </a:solidFill>
                <a:latin typeface="Tahoma" pitchFamily="34" charset="0"/>
                <a:ea typeface="+mn-ea"/>
                <a:cs typeface="+mn-cs"/>
              </a:defRPr>
            </a:lvl9pPr>
          </a:lstStyle>
          <a:p>
            <a:pPr>
              <a:defRPr/>
            </a:pPr>
            <a:endParaRPr lang="it-IT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81" r:id="rId1"/>
    <p:sldLayoutId id="2147483782" r:id="rId2"/>
    <p:sldLayoutId id="2147483783" r:id="rId3"/>
    <p:sldLayoutId id="2147483784" r:id="rId4"/>
  </p:sldLayoutIdLs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5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6" name="camera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1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23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7" name="type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9" grpId="0" build="p" bldLvl="3">
        <p:tmplLst>
          <p:tmpl lvl="1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2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  <p:tmpl lvl="3">
            <p:tnLst>
              <p:par>
                <p:cTn presetID="2" presetClass="entr" presetSubtype="2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9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ppt_x</p:attrName>
                        </p:attrNameLst>
                      </p:cBhvr>
                      <p:tavLst>
                        <p:tav tm="0">
                          <p:val>
                            <p:strVal val="1+#ppt_w/2"/>
                          </p:val>
                        </p:tav>
                        <p:tav tm="100000">
                          <p:val>
                            <p:strVal val="#ppt_x"/>
                          </p:val>
                        </p:tav>
                      </p:tavLst>
                    </p:anim>
                    <p:anim calcmode="lin" valueType="num">
                      <p:cBhvr additive="base">
                        <p:cTn dur="500" fill="hold"/>
                        <p:tgtEl>
                          <p:spTgt spid="9"/>
                        </p:tgtEl>
                        <p:attrNameLst>
                          <p:attrName>ppt_y</p:attrName>
                        </p:attrNameLst>
                      </p:cBhvr>
                      <p:tavLst>
                        <p:tav tm="0">
                          <p:val>
                            <p:strVal val="#ppt_y"/>
                          </p:val>
                        </p:tav>
                        <p:tav tm="100000">
                          <p:val>
                            <p:strVal val="#ppt_y"/>
                          </p:val>
                        </p:tav>
                      </p:tavLst>
                    </p:anim>
                  </p:childTnLst>
                  <p:subTnLst>
                    <p:audio>
                      <p:cMediaNode>
                        <p:cTn display="0" masterRel="sameClick">
                          <p:stCondLst>
                            <p:cond evt="begin" delay="0"/>
                          </p:stCondLst>
                          <p:endCondLst>
                            <p:cond evt="onStopAudio" delay="0">
                              <p:tgtEl>
                                <p:sldTgt/>
                              </p:tgtEl>
                            </p:cond>
                          </p:endCondLst>
                        </p:cTn>
                        <p:tgtEl>
                          <p:sndTgt r:embed="rId7" name="type.wav"/>
                        </p:tgtEl>
                      </p:cMediaNode>
                    </p:audio>
                  </p:subTnLst>
                </p:cTn>
              </p:par>
            </p:tnLst>
          </p:tmpl>
        </p:tmplLst>
      </p:bldP>
    </p:bldLst>
  </p:timing>
  <p:hf hdr="0" dt="0"/>
  <p:txStyles>
    <p:titleStyle>
      <a:lvl1pPr algn="l" rtl="0" eaLnBrk="1" latinLnBrk="0" hangingPunct="1">
        <a:spcBef>
          <a:spcPct val="0"/>
        </a:spcBef>
        <a:buNone/>
        <a:defRPr kumimoji="0" lang="en-US" sz="3600" b="1" kern="1200" dirty="0">
          <a:solidFill>
            <a:schemeClr val="tx2">
              <a:satMod val="130000"/>
            </a:schemeClr>
          </a:solidFill>
          <a:effectLst>
            <a:outerShdw blurRad="50000" dist="30000" dir="5400000" algn="tl" rotWithShape="0">
              <a:srgbClr val="000000">
                <a:alpha val="30000"/>
              </a:srgbClr>
            </a:outerShdw>
          </a:effectLst>
          <a:latin typeface="+mj-lt"/>
          <a:ea typeface="+mj-ea"/>
          <a:cs typeface="+mj-cs"/>
        </a:defRPr>
      </a:lvl1pPr>
      <a:extLst/>
    </p:titleStyle>
    <p:bodyStyle>
      <a:lvl1pPr marL="266700" indent="-2667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SzPct val="100000"/>
        <a:buFont typeface="Arial" pitchFamily="34" charset="0"/>
        <a:buChar char="•"/>
        <a:defRPr kumimoji="0" sz="2800" b="0" kern="1200">
          <a:solidFill>
            <a:srgbClr val="002060"/>
          </a:solidFill>
          <a:latin typeface="+mn-lt"/>
          <a:ea typeface="+mn-ea"/>
          <a:cs typeface="+mn-cs"/>
        </a:defRPr>
      </a:lvl1pPr>
      <a:lvl2pPr marL="541338" indent="-274638" algn="l" rtl="0" eaLnBrk="1" latinLnBrk="0" hangingPunct="1">
        <a:lnSpc>
          <a:spcPct val="100000"/>
        </a:lnSpc>
        <a:spcBef>
          <a:spcPts val="550"/>
        </a:spcBef>
        <a:buClr>
          <a:srgbClr val="002060"/>
        </a:buClr>
        <a:buFont typeface="Wingdings" pitchFamily="2" charset="2"/>
        <a:buChar char="§"/>
        <a:tabLst/>
        <a:defRPr kumimoji="0" sz="2400" b="0" kern="1200">
          <a:solidFill>
            <a:srgbClr val="002060"/>
          </a:solidFill>
          <a:latin typeface="+mn-lt"/>
          <a:ea typeface="+mn-ea"/>
          <a:cs typeface="+mn-cs"/>
        </a:defRPr>
      </a:lvl2pPr>
      <a:lvl3pPr marL="896938" indent="-355600" algn="l" rtl="0" eaLnBrk="1" latinLnBrk="0" hangingPunct="1">
        <a:lnSpc>
          <a:spcPct val="100000"/>
        </a:lnSpc>
        <a:spcBef>
          <a:spcPts val="600"/>
        </a:spcBef>
        <a:buClr>
          <a:srgbClr val="002060"/>
        </a:buClr>
        <a:buFont typeface="Wingdings" pitchFamily="2" charset="2"/>
        <a:buChar char="v"/>
        <a:defRPr kumimoji="0" sz="2000" b="0" kern="1200">
          <a:solidFill>
            <a:srgbClr val="002060"/>
          </a:solidFill>
          <a:latin typeface="+mn-lt"/>
          <a:ea typeface="+mn-ea"/>
          <a:cs typeface="+mn-cs"/>
        </a:defRPr>
      </a:lvl3pPr>
      <a:lvl4pPr marL="1097280" indent="-173736" algn="l" rtl="0" eaLnBrk="1" latinLnBrk="0" hangingPunct="1">
        <a:lnSpc>
          <a:spcPct val="100000"/>
        </a:lnSpc>
        <a:spcBef>
          <a:spcPct val="20000"/>
        </a:spcBef>
        <a:buClr>
          <a:schemeClr val="accent3"/>
        </a:buClr>
        <a:buFont typeface="Wingdings 2"/>
        <a:buChar char="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298448" indent="-182880" algn="l" rtl="0" eaLnBrk="1" latinLnBrk="0" hangingPunct="1">
        <a:lnSpc>
          <a:spcPct val="100000"/>
        </a:lnSpc>
        <a:spcBef>
          <a:spcPct val="20000"/>
        </a:spcBef>
        <a:buClr>
          <a:schemeClr val="accent4"/>
        </a:buClr>
        <a:buFont typeface="Wingdings 2"/>
        <a:buChar char="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508760" indent="-182880" algn="l" rtl="0" eaLnBrk="1" latinLnBrk="0" hangingPunct="1">
        <a:lnSpc>
          <a:spcPct val="100000"/>
        </a:lnSpc>
        <a:spcBef>
          <a:spcPct val="20000"/>
        </a:spcBef>
        <a:buClr>
          <a:schemeClr val="accent5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171907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1920240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2130552" indent="-182880" algn="l" rtl="0" eaLnBrk="1" latinLnBrk="0" hangingPunct="1">
        <a:lnSpc>
          <a:spcPct val="100000"/>
        </a:lnSpc>
        <a:spcBef>
          <a:spcPct val="20000"/>
        </a:spcBef>
        <a:buClr>
          <a:schemeClr val="accent6"/>
        </a:buClr>
        <a:buFont typeface="Wingdings 2"/>
        <a:buChar char="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ctrTitle"/>
          </p:nvPr>
        </p:nvSpPr>
        <p:spPr>
          <a:xfrm>
            <a:off x="1285852" y="140439"/>
            <a:ext cx="7406640" cy="1200329"/>
          </a:xfrm>
        </p:spPr>
        <p:txBody>
          <a:bodyPr/>
          <a:lstStyle/>
          <a:p>
            <a:r>
              <a:rPr lang="it-IT" dirty="0" smtClean="0"/>
              <a:t>Programmazione e Laboratorio di Programmazione</a:t>
            </a:r>
            <a:endParaRPr lang="it-IT" dirty="0"/>
          </a:p>
        </p:txBody>
      </p:sp>
      <p:sp>
        <p:nvSpPr>
          <p:cNvPr id="3" name="Sottotitolo 2"/>
          <p:cNvSpPr>
            <a:spLocks noGrp="1"/>
          </p:cNvSpPr>
          <p:nvPr>
            <p:ph type="subTitle" idx="1"/>
          </p:nvPr>
        </p:nvSpPr>
        <p:spPr>
          <a:xfrm>
            <a:off x="1432560" y="2250554"/>
            <a:ext cx="7406640" cy="2662267"/>
          </a:xfrm>
        </p:spPr>
        <p:txBody>
          <a:bodyPr/>
          <a:lstStyle/>
          <a:p>
            <a:r>
              <a:rPr lang="it-IT" dirty="0" smtClean="0"/>
              <a:t>Gestione dei </a:t>
            </a:r>
            <a:r>
              <a:rPr lang="it-IT" dirty="0" err="1" smtClean="0"/>
              <a:t>files</a:t>
            </a:r>
            <a:r>
              <a:rPr lang="it-IT" dirty="0" smtClean="0"/>
              <a:t> in linguaggio “C”</a:t>
            </a:r>
          </a:p>
          <a:p>
            <a:endParaRPr lang="it-IT" dirty="0" smtClean="0"/>
          </a:p>
          <a:p>
            <a:r>
              <a:rPr lang="it-IT" dirty="0" smtClean="0"/>
              <a:t>Un progetto completo</a:t>
            </a:r>
          </a:p>
        </p:txBody>
      </p:sp>
      <p:sp>
        <p:nvSpPr>
          <p:cNvPr id="4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1</a:t>
            </a:fld>
            <a:endParaRPr lang="it-IT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Attività:</a:t>
            </a:r>
            <a:endParaRPr lang="it-IT" dirty="0"/>
          </a:p>
        </p:txBody>
      </p:sp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2</a:t>
            </a:fld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8" name="Segnaposto contenuto 2"/>
          <p:cNvSpPr txBox="1">
            <a:spLocks/>
          </p:cNvSpPr>
          <p:nvPr/>
        </p:nvSpPr>
        <p:spPr>
          <a:xfrm>
            <a:off x="1043608" y="1268760"/>
            <a:ext cx="8100392" cy="3847207"/>
          </a:xfrm>
          <a:prstGeom prst="rect">
            <a:avLst/>
          </a:prstGeom>
        </p:spPr>
        <p:txBody>
          <a:bodyPr wrap="square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ts val="1200"/>
              </a:spcBef>
              <a:buSzPct val="100000"/>
              <a:defRPr/>
            </a:pPr>
            <a:r>
              <a:rPr lang="it-IT" sz="3200" b="1" dirty="0" smtClean="0"/>
              <a:t>Sviluppare in linguaggio “C”: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3200" b="1" dirty="0" smtClean="0">
                <a:solidFill>
                  <a:srgbClr val="FF0000"/>
                </a:solidFill>
              </a:rPr>
              <a:t>un </a:t>
            </a:r>
            <a:r>
              <a:rPr lang="it-IT" sz="3200" b="1" dirty="0" smtClean="0">
                <a:solidFill>
                  <a:srgbClr val="FF0000"/>
                </a:solidFill>
              </a:rPr>
              <a:t>programma che trasformi una immagine a colori nella sua equivalente in bianco e nero</a:t>
            </a:r>
            <a:endParaRPr lang="it-IT" sz="3200" b="1" dirty="0">
              <a:solidFill>
                <a:srgbClr val="FF0000"/>
              </a:solidFill>
            </a:endParaRP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3200" b="1" dirty="0">
                <a:solidFill>
                  <a:srgbClr val="FF0000"/>
                </a:solidFill>
              </a:rPr>
              <a:t>u</a:t>
            </a:r>
            <a:r>
              <a:rPr lang="it-IT" sz="3200" b="1" dirty="0">
                <a:solidFill>
                  <a:srgbClr val="FF0000"/>
                </a:solidFill>
              </a:rPr>
              <a:t>n programma che metta in evidenza le tonalità rosse più intense di una immagine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3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484784"/>
            <a:ext cx="7056784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Proposta di suddivisione in </a:t>
            </a:r>
            <a:r>
              <a:rPr lang="it-IT" sz="2400" b="1" dirty="0" err="1" smtClean="0"/>
              <a:t>MiniProgetti</a:t>
            </a:r>
            <a:endParaRPr lang="it-IT" sz="2400" b="1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MP1</a:t>
            </a:r>
            <a:r>
              <a:rPr lang="it-IT" sz="2400" b="1" dirty="0" smtClean="0"/>
              <a:t>: lettura della </a:t>
            </a:r>
            <a:r>
              <a:rPr lang="it-IT" sz="2400" b="1" dirty="0" err="1" smtClean="0"/>
              <a:t>header</a:t>
            </a:r>
            <a:r>
              <a:rPr lang="it-IT" sz="2400" b="1" dirty="0" smtClean="0"/>
              <a:t> dell’immagine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MP2</a:t>
            </a:r>
            <a:r>
              <a:rPr lang="it-IT" sz="2400" b="1" dirty="0" smtClean="0"/>
              <a:t>: lettura dati immagine</a:t>
            </a:r>
            <a:endParaRPr lang="it-IT" sz="2400" b="1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MP3</a:t>
            </a:r>
            <a:r>
              <a:rPr lang="it-IT" sz="2400" b="1" dirty="0" smtClean="0"/>
              <a:t>: </a:t>
            </a:r>
            <a:r>
              <a:rPr lang="it-IT" sz="2400" b="1" dirty="0"/>
              <a:t>elaborazione pixel per pixel </a:t>
            </a:r>
            <a:endParaRPr lang="it-IT" sz="2400" b="1" dirty="0" smtClean="0"/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>
                <a:solidFill>
                  <a:srgbClr val="FF0000"/>
                </a:solidFill>
              </a:rPr>
              <a:t>MP4</a:t>
            </a:r>
            <a:r>
              <a:rPr lang="it-IT" sz="2400" b="1" dirty="0" smtClean="0"/>
              <a:t>: </a:t>
            </a:r>
            <a:r>
              <a:rPr lang="it-IT" sz="2400" b="1" dirty="0" smtClean="0"/>
              <a:t>scrittura immagine</a:t>
            </a:r>
            <a:endParaRPr lang="it-IT" sz="2400" b="1" dirty="0" smtClean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/>
              <a:t>c</a:t>
            </a:r>
            <a:r>
              <a:rPr lang="it-IT" dirty="0" smtClean="0"/>
              <a:t>ol2bw.c / </a:t>
            </a:r>
            <a:r>
              <a:rPr lang="it-IT" dirty="0" err="1" smtClean="0"/>
              <a:t>red.c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20920834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4</a:t>
            </a:fld>
            <a:endParaRPr lang="it-IT" dirty="0"/>
          </a:p>
        </p:txBody>
      </p:sp>
      <p:sp>
        <p:nvSpPr>
          <p:cNvPr id="6" name="Segnaposto contenuto 2"/>
          <p:cNvSpPr txBox="1">
            <a:spLocks/>
          </p:cNvSpPr>
          <p:nvPr/>
        </p:nvSpPr>
        <p:spPr>
          <a:xfrm>
            <a:off x="1187624" y="1844824"/>
            <a:ext cx="7750074" cy="2923877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indent="-342900">
              <a:spcBef>
                <a:spcPts val="1200"/>
              </a:spcBef>
              <a:buSzPct val="100000"/>
              <a:defRPr/>
            </a:pPr>
            <a:r>
              <a:rPr lang="it-IT" sz="2400" b="1" dirty="0" smtClean="0"/>
              <a:t>Il formato semplificato di un file contenente una immagine in formato BMP è il seguente: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en-US" sz="2400" b="1" dirty="0" smtClean="0"/>
              <a:t>File Header (14 bytes)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en-US" sz="2400" b="1" dirty="0" smtClean="0"/>
              <a:t>Image Header (40 bytes)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Color </a:t>
            </a:r>
            <a:r>
              <a:rPr lang="it-IT" sz="2400" b="1" dirty="0" err="1" smtClean="0"/>
              <a:t>Table</a:t>
            </a:r>
            <a:r>
              <a:rPr lang="it-IT" sz="2400" b="1" dirty="0" smtClean="0"/>
              <a:t> (</a:t>
            </a:r>
            <a:r>
              <a:rPr lang="it-IT" sz="2400" b="1" dirty="0" err="1" smtClean="0"/>
              <a:t>lungh</a:t>
            </a:r>
            <a:r>
              <a:rPr lang="it-IT" sz="2400" b="1" dirty="0" smtClean="0"/>
              <a:t>. variabile, può mancare)</a:t>
            </a:r>
          </a:p>
          <a:p>
            <a:pPr marL="342900" indent="-342900">
              <a:spcBef>
                <a:spcPts val="1200"/>
              </a:spcBef>
              <a:buSzPct val="100000"/>
              <a:buFont typeface="Arial"/>
              <a:buChar char="•"/>
              <a:defRPr/>
            </a:pPr>
            <a:r>
              <a:rPr lang="it-IT" sz="2400" b="1" dirty="0" smtClean="0"/>
              <a:t>Pixel Data</a:t>
            </a:r>
            <a:endParaRPr lang="it-IT" sz="2400" b="1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5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(2)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graphicFrame>
        <p:nvGraphicFramePr>
          <p:cNvPr id="9" name="Group 48"/>
          <p:cNvGraphicFramePr>
            <a:graphicFrameLocks noGrp="1"/>
          </p:cNvGraphicFramePr>
          <p:nvPr>
            <p:ph idx="1"/>
          </p:nvPr>
        </p:nvGraphicFramePr>
        <p:xfrm>
          <a:off x="1619672" y="2132856"/>
          <a:ext cx="6984774" cy="3432705"/>
        </p:xfrm>
        <a:graphic>
          <a:graphicData uri="http://schemas.openxmlformats.org/drawingml/2006/table">
            <a:tbl>
              <a:tblPr/>
              <a:tblGrid>
                <a:gridCol w="1397218"/>
                <a:gridCol w="1397217"/>
                <a:gridCol w="1395904"/>
                <a:gridCol w="1397218"/>
                <a:gridCol w="1397217"/>
              </a:tblGrid>
              <a:tr h="662671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84156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“BM”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223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31118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Offset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marL="0" marR="0" lvl="0" indent="0" algn="ctr" defTabSz="449263" rtl="0" eaLnBrk="1" fontAlgn="auto" latinLnBrk="0" hangingPunct="1">
              <a:lnSpc>
                <a:spcPct val="95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  <a:defRPr/>
            </a:pPr>
            <a:r>
              <a:rPr lang="it-IT" sz="2400" b="1" dirty="0" smtClean="0"/>
              <a:t>Il formato BMP: File </a:t>
            </a:r>
            <a:r>
              <a:rPr lang="it-IT" sz="2400" b="1" dirty="0" err="1" smtClean="0"/>
              <a:t>heade</a:t>
            </a:r>
            <a:r>
              <a:rPr lang="it-IT" sz="2400" b="1" dirty="0" err="1" smtClean="0">
                <a:solidFill>
                  <a:schemeClr val="tx2">
                    <a:satMod val="130000"/>
                  </a:schemeClr>
                </a:solidFill>
                <a:effectLst>
                  <a:outerShdw blurRad="50000" dist="30000" dir="5400000" algn="tl" rotWithShape="0">
                    <a:srgbClr val="000000">
                      <a:alpha val="30000"/>
                    </a:srgbClr>
                  </a:outerShdw>
                </a:effectLst>
                <a:latin typeface="+mj-lt"/>
                <a:ea typeface="+mj-ea"/>
                <a:cs typeface="+mj-cs"/>
              </a:rPr>
              <a:t>r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6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(3)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lvl="0" algn="ctr" defTabSz="449263">
              <a:lnSpc>
                <a:spcPct val="95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/>
              <a:t>Il formato BMP: </a:t>
            </a:r>
            <a:r>
              <a:rPr lang="en-US" sz="2400" b="1" dirty="0" smtClean="0"/>
              <a:t>Image Header (1)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2" name="Group 55"/>
          <p:cNvGraphicFramePr>
            <a:graphicFrameLocks/>
          </p:cNvGraphicFramePr>
          <p:nvPr/>
        </p:nvGraphicFramePr>
        <p:xfrm>
          <a:off x="1403648" y="1916832"/>
          <a:ext cx="7344819" cy="4269411"/>
        </p:xfrm>
        <a:graphic>
          <a:graphicData uri="http://schemas.openxmlformats.org/drawingml/2006/table">
            <a:tbl>
              <a:tblPr/>
              <a:tblGrid>
                <a:gridCol w="1224136"/>
                <a:gridCol w="1714340"/>
                <a:gridCol w="1467867"/>
                <a:gridCol w="1282291"/>
                <a:gridCol w="1656185"/>
              </a:tblGrid>
              <a:tr h="81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 Info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Lun.Head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813537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19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Larg.Imm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Alt.Imm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BitCnt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Bit/pixel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5196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Compr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7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dirty="0" smtClean="0"/>
              <a:t>MP1 (4)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lvl="0" algn="ctr" defTabSz="449263">
              <a:lnSpc>
                <a:spcPct val="95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/>
              <a:t>Il formato BMP: </a:t>
            </a:r>
            <a:r>
              <a:rPr lang="en-US" sz="2400" b="1" dirty="0" smtClean="0"/>
              <a:t>Image Header (2)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Group 48"/>
          <p:cNvGraphicFramePr>
            <a:graphicFrameLocks noGrp="1"/>
          </p:cNvGraphicFramePr>
          <p:nvPr>
            <p:ph idx="1"/>
          </p:nvPr>
        </p:nvGraphicFramePr>
        <p:xfrm>
          <a:off x="1475655" y="1981201"/>
          <a:ext cx="7200801" cy="4232724"/>
        </p:xfrm>
        <a:graphic>
          <a:graphicData uri="http://schemas.openxmlformats.org/drawingml/2006/table">
            <a:tbl>
              <a:tblPr/>
              <a:tblGrid>
                <a:gridCol w="1140722"/>
                <a:gridCol w="1741214"/>
                <a:gridCol w="1436930"/>
                <a:gridCol w="1440968"/>
                <a:gridCol w="1440967"/>
              </a:tblGrid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 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Ncol.Imm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BitCnt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Icol.Imm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Segnaposto numero diapositiva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7A210C6-83BB-4F1C-8E0B-1EB9C4021390}" type="slidenum">
              <a:rPr lang="it-IT" smtClean="0"/>
              <a:pPr/>
              <a:t>8</a:t>
            </a:fld>
            <a:endParaRPr lang="it-IT" dirty="0"/>
          </a:p>
        </p:txBody>
      </p:sp>
      <p:sp>
        <p:nvSpPr>
          <p:cNvPr id="8" name="Titolo 1"/>
          <p:cNvSpPr>
            <a:spLocks noGrp="1"/>
          </p:cNvSpPr>
          <p:nvPr>
            <p:ph type="title"/>
          </p:nvPr>
        </p:nvSpPr>
        <p:spPr>
          <a:xfrm>
            <a:off x="1217324" y="179871"/>
            <a:ext cx="7498080" cy="646331"/>
          </a:xfrm>
        </p:spPr>
        <p:txBody>
          <a:bodyPr/>
          <a:lstStyle/>
          <a:p>
            <a:r>
              <a:rPr lang="it-IT" smtClean="0"/>
              <a:t>MP1 (5)</a:t>
            </a:r>
            <a:endParaRPr lang="it-IT" dirty="0"/>
          </a:p>
        </p:txBody>
      </p:sp>
      <p:sp>
        <p:nvSpPr>
          <p:cNvPr id="7" name="Segnaposto piè di pagina 3"/>
          <p:cNvSpPr>
            <a:spLocks noGrp="1"/>
          </p:cNvSpPr>
          <p:nvPr>
            <p:ph type="ftr" sz="quarter" idx="11"/>
          </p:nvPr>
        </p:nvSpPr>
        <p:spPr>
          <a:xfrm>
            <a:off x="1835696" y="6290560"/>
            <a:ext cx="6093890" cy="476250"/>
          </a:xfrm>
        </p:spPr>
        <p:txBody>
          <a:bodyPr/>
          <a:lstStyle/>
          <a:p>
            <a:r>
              <a:rPr lang="it-IT" dirty="0" smtClean="0"/>
              <a:t>Programmazione e Laboratorio di Programmazione: Gestione </a:t>
            </a:r>
            <a:r>
              <a:rPr lang="it-IT" dirty="0"/>
              <a:t>dei </a:t>
            </a:r>
            <a:r>
              <a:rPr lang="it-IT" dirty="0" err="1"/>
              <a:t>files</a:t>
            </a:r>
            <a:r>
              <a:rPr lang="it-IT" dirty="0"/>
              <a:t> in linguaggio “C</a:t>
            </a:r>
            <a:r>
              <a:rPr lang="it-IT" dirty="0" smtClean="0"/>
              <a:t>”</a:t>
            </a:r>
            <a:endParaRPr lang="it-IT" dirty="0"/>
          </a:p>
        </p:txBody>
      </p:sp>
      <p:sp>
        <p:nvSpPr>
          <p:cNvPr id="10" name="Rectangle 2"/>
          <p:cNvSpPr txBox="1">
            <a:spLocks noChangeArrowheads="1"/>
          </p:cNvSpPr>
          <p:nvPr/>
        </p:nvSpPr>
        <p:spPr>
          <a:xfrm>
            <a:off x="1259632" y="1225991"/>
            <a:ext cx="7560840" cy="445379"/>
          </a:xfrm>
          <a:prstGeom prst="rect">
            <a:avLst/>
          </a:prstGeom>
          <a:noFill/>
          <a:ln/>
        </p:spPr>
        <p:txBody>
          <a:bodyPr wrap="square" lIns="90000" tIns="46800" rIns="90000" bIns="46800" anchor="ctr">
            <a:spAutoFit/>
          </a:bodyPr>
          <a:lstStyle/>
          <a:p>
            <a:pPr lvl="0" algn="ctr" defTabSz="449263">
              <a:lnSpc>
                <a:spcPct val="95000"/>
              </a:lnSpc>
              <a:spcBef>
                <a:spcPct val="0"/>
              </a:spcBef>
              <a:tabLst>
                <a:tab pos="0" algn="l"/>
                <a:tab pos="447675" algn="l"/>
                <a:tab pos="896938" algn="l"/>
                <a:tab pos="1346200" algn="l"/>
                <a:tab pos="1795463" algn="l"/>
                <a:tab pos="2244725" algn="l"/>
                <a:tab pos="2693988" algn="l"/>
                <a:tab pos="3143250" algn="l"/>
                <a:tab pos="3592513" algn="l"/>
                <a:tab pos="4041775" algn="l"/>
                <a:tab pos="4491038" algn="l"/>
                <a:tab pos="4940300" algn="l"/>
                <a:tab pos="5389563" algn="l"/>
                <a:tab pos="5838825" algn="l"/>
                <a:tab pos="6288088" algn="l"/>
                <a:tab pos="6737350" algn="l"/>
                <a:tab pos="7186613" algn="l"/>
                <a:tab pos="7635875" algn="l"/>
                <a:tab pos="8085138" algn="l"/>
                <a:tab pos="8534400" algn="l"/>
                <a:tab pos="8983663" algn="l"/>
              </a:tabLst>
            </a:pPr>
            <a:r>
              <a:rPr lang="it-IT" sz="2400" b="1" dirty="0" smtClean="0"/>
              <a:t>Il formato BMP: </a:t>
            </a:r>
            <a:r>
              <a:rPr lang="en-US" sz="2400" b="1" dirty="0" smtClean="0"/>
              <a:t>Image Header (2) </a:t>
            </a:r>
            <a:endParaRPr kumimoji="0" lang="en-GB" sz="2800" b="1" i="0" u="none" strike="noStrike" kern="1200" cap="none" spc="0" normalizeH="0" baseline="0" noProof="0" dirty="0">
              <a:ln>
                <a:noFill/>
              </a:ln>
              <a:solidFill>
                <a:schemeClr val="tx2">
                  <a:satMod val="130000"/>
                </a:schemeClr>
              </a:solidFill>
              <a:effectLst>
                <a:outerShdw blurRad="50000" dist="30000" dir="5400000" algn="tl" rotWithShape="0">
                  <a:srgbClr val="000000">
                    <a:alpha val="30000"/>
                  </a:srgbClr>
                </a:outerShdw>
              </a:effectLst>
              <a:uLnTx/>
              <a:uFillTx/>
              <a:latin typeface="+mj-lt"/>
              <a:ea typeface="+mj-ea"/>
              <a:cs typeface="+mj-cs"/>
            </a:endParaRPr>
          </a:p>
        </p:txBody>
      </p:sp>
      <p:graphicFrame>
        <p:nvGraphicFramePr>
          <p:cNvPr id="11" name="Group 48"/>
          <p:cNvGraphicFramePr>
            <a:graphicFrameLocks noGrp="1"/>
          </p:cNvGraphicFramePr>
          <p:nvPr>
            <p:ph idx="1"/>
          </p:nvPr>
        </p:nvGraphicFramePr>
        <p:xfrm>
          <a:off x="1475655" y="1981201"/>
          <a:ext cx="7200801" cy="4232724"/>
        </p:xfrm>
        <a:graphic>
          <a:graphicData uri="http://schemas.openxmlformats.org/drawingml/2006/table">
            <a:tbl>
              <a:tblPr/>
              <a:tblGrid>
                <a:gridCol w="1140722"/>
                <a:gridCol w="1741214"/>
                <a:gridCol w="1436930"/>
                <a:gridCol w="1440968"/>
                <a:gridCol w="1440967"/>
              </a:tblGrid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Inizio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Lunghezza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Nome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Default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Uso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35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Size 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Lun.Imm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39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Width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Ris.X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Height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Ris.Y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76264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47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Planes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Ncol.Imm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8053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51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BitCnt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-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it-IT" sz="2400" b="0" i="0" u="none" strike="noStrike" cap="none" normalizeH="0" baseline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Arial" charset="0"/>
                        </a:rPr>
                        <a:t>Icol.Imm</a:t>
                      </a:r>
                      <a:endParaRPr kumimoji="0" lang="it-IT" sz="24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Arial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4349189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Solstizio">
  <a:themeElements>
    <a:clrScheme name="Loggia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Solstizio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HY엽서L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60000"/>
                <a:satMod val="355000"/>
              </a:schemeClr>
            </a:gs>
            <a:gs pos="40000">
              <a:schemeClr val="phClr">
                <a:tint val="85000"/>
                <a:satMod val="320000"/>
              </a:schemeClr>
            </a:gs>
            <a:gs pos="100000">
              <a:schemeClr val="phClr">
                <a:shade val="55000"/>
                <a:satMod val="300000"/>
              </a:schemeClr>
            </a:gs>
          </a:gsLst>
          <a:path path="circle">
            <a:fillToRect l="-24500" t="-20000" r="124500" b="12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"/>
                <a:satMod val="300000"/>
              </a:schemeClr>
              <a:schemeClr val="phClr">
                <a:tint val="90000"/>
                <a:satMod val="225000"/>
              </a:schemeClr>
            </a:duotone>
          </a:blip>
          <a:tile tx="0" ty="0" sx="90000" sy="90000" flip="xy" algn="tl"/>
        </a:blipFill>
      </a:bgFillStyleLst>
    </a:fmtScheme>
  </a:themeElements>
  <a:objectDefaults>
    <a:spDef>
      <a:spPr>
        <a:noFill/>
      </a:spPr>
      <a:bodyPr rtlCol="0" anchor="ctr"/>
      <a:lstStyle>
        <a:defPPr algn="ctr">
          <a:defRPr/>
        </a:defPPr>
      </a:lstStyle>
      <a:style>
        <a:lnRef idx="2">
          <a:schemeClr val="accent1">
            <a:shade val="50000"/>
          </a:schemeClr>
        </a:lnRef>
        <a:fillRef idx="1">
          <a:schemeClr val="accent1"/>
        </a:fillRef>
        <a:effectRef idx="0">
          <a:schemeClr val="accent1"/>
        </a:effectRef>
        <a:fontRef idx="minor">
          <a:schemeClr val="lt1"/>
        </a:fontRef>
      </a:style>
    </a:spDef>
    <a:lnDef>
      <a:spPr>
        <a:ln w="19050">
          <a:solidFill>
            <a:srgbClr val="FF0000"/>
          </a:solidFill>
          <a:headEnd type="none"/>
          <a:tailEnd type="arrow"/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Solstice</Template>
  <TotalTime>11093</TotalTime>
  <Words>419</Words>
  <Application>Microsoft Macintosh PowerPoint</Application>
  <PresentationFormat>Presentazione su schermo (4:3)</PresentationFormat>
  <Paragraphs>164</Paragraphs>
  <Slides>8</Slides>
  <Notes>0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6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8</vt:i4>
      </vt:variant>
    </vt:vector>
  </HeadingPairs>
  <TitlesOfParts>
    <vt:vector size="15" baseType="lpstr">
      <vt:lpstr>Calibri</vt:lpstr>
      <vt:lpstr>Gill Sans MT</vt:lpstr>
      <vt:lpstr>Tahoma</vt:lpstr>
      <vt:lpstr>Wingdings</vt:lpstr>
      <vt:lpstr>Wingdings 2</vt:lpstr>
      <vt:lpstr>Arial</vt:lpstr>
      <vt:lpstr>Solstizio</vt:lpstr>
      <vt:lpstr>Programmazione e Laboratorio di Programmazione</vt:lpstr>
      <vt:lpstr>Attività:</vt:lpstr>
      <vt:lpstr>col2bw.c / red.c</vt:lpstr>
      <vt:lpstr>MP1</vt:lpstr>
      <vt:lpstr>MP1 (2)</vt:lpstr>
      <vt:lpstr>MP1 (3)</vt:lpstr>
      <vt:lpstr>MP1 (4)</vt:lpstr>
      <vt:lpstr>MP1 (5)</vt:lpstr>
    </vt:vector>
  </TitlesOfParts>
  <Company>Hewlett-Packard</Company>
  <LinksUpToDate>false</LinksUpToDate>
  <SharedDoc>false</SharedDoc>
  <HyperlinksChanged>false</HyperlinksChanged>
  <AppVersion>15.0036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gaibisso</dc:creator>
  <cp:lastModifiedBy>Utente di Microsoft Office</cp:lastModifiedBy>
  <cp:revision>971</cp:revision>
  <dcterms:created xsi:type="dcterms:W3CDTF">2007-12-10T14:15:35Z</dcterms:created>
  <dcterms:modified xsi:type="dcterms:W3CDTF">2018-01-07T23:10:42Z</dcterms:modified>
</cp:coreProperties>
</file>